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94FA9-E9C2-43FC-81C9-3F23E6ED3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DE836-3154-4B12-B3B0-C50F79C61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D884F-318E-4283-A02F-8725F8E68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1B9C4-622E-4D9E-9044-BB4452DC8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393249-101C-4ED6-9D2E-1C78114D3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2F3971-1231-4622-985B-DFED00996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0EF6AA-C1E5-4868-BD31-F9DF09FC8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327D5-BB57-4C4C-BABE-F7B42881B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A4332-C8A6-474D-AFCE-96F91E99F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47E72-32A9-4B03-B188-60DD849ED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5C0FE-9654-4CC1-B317-714629947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41104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标准差sigma与品管圈课件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标准差sigma概念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标准差sigma在品管圈中的应用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如何计算标准差sigma值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标准差sigma与品管圈的关联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标准差sigma概念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19" r="23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标准差是用来衡量一组数值数据离散程度的统计量。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标准差计算的是数值型数据离散程度，具体来说，标准差是各数值与平均值之差的平方的平均值的平方根。它能反映数据分布的离散程度，即数值的稳定性。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标准差在统计学中的意义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标准差在统计学中具有重要的意义，是数据分析中常用的一个指标。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标准差在统计学中常用于描述数据的离散程度，即数据的稳定性。它对于理解数据的分布、进行假设检验、回归分析等都有重要的作用。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标准差与其他统计量之间存在密切的关系，理解这些关系有助于更好地理解和应用标准差。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与平均数、中位数等其他统计量之间存在一定的关系。例如，标准差的大小会直接影响数据的离散程度，进而影响平均数、中位数等其他统计量的值。同时，标准差与其他统计量之间也存在数学上的关系，如方差与标准差的关系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标准差与其他统计量的关系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标准差sigma在品管圈中的应用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通过计算标准差sigma值，可以快速识别出过程中存在的异常波动，帮助品管圈成员及时发现潜在问题。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识别过程异常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标准差sigma值的大小可以用来确定异常波动的范围，从而有针对性地进行调查和改进。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确定异常范围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将标准差sigma值与历史数据进行比较，可以判断当前过程的状态是否正常，以及是否有改进的必要。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比较历史数据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识别过程的异常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确定改进的重点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根据sigma值排序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根据标准差sigma值的大小，可以对问题进行排序，优先处理对过程影响较大的问题。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分析根本原因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通过分析标准差sigma值较大的问题，可以找到其根本原因，制定相应的改进措施。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制定改进计划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根据标准差sigma值的分析结果，制定针对性的改进计划，确保改进措施的有效实施。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对比改进前后的差异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将改进前后的标准差sigma值进行对比，可以直观地看出改进措施的效果，为后续的持续改进提供依据。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调整改进措施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根据标准差sigma值的监控结果，及时调整改进措施，确保过程始终处于受控状态，提高产品质量和生产效率。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监控过程稳定性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通过持续监控标准差sigma值的变化，可以评估改进措施对过程稳定性的影响，判断改进效果是否达到预期。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监控改进的效果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如何计算标准差sigma值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https://d.book118.com/085241104222011120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2024-09-23T05:03:28.940</cp:lastPrinted>
  <dcterms:created xsi:type="dcterms:W3CDTF">2024-09-22T21:03:28Z</dcterms:created>
  <dcterms:modified xsi:type="dcterms:W3CDTF">2024-09-22T21:03:30Z</dcterms:modified>
</cp:coreProperties>
</file>