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BBCE6-6CBB-4DA5-AF1B-84DC1F308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A935E-2082-4C89-9B0A-153ED0613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C5855-D863-4999-8E41-B21B8A357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DB647-C80A-4D70-A1DC-9CE28CF8C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DFB43A-FEA0-4D90-8841-762A793A7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C8EDD5-E1D1-418F-BFF8-7428B2F5D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448A5-9F6B-480E-BCB4-A6B341345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F2CF3-D5C3-48A4-9CE7-7EAC0C7E2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310E2-1C83-4E29-8DE4-24A00E2CD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8EB4C-7DF9-45F4-8D4F-7EC8D25EB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D05A8-BA29-4381-8524-EC948BA83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42240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稽查队副队长竞争的演讲稿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阐述竞争副队长的优势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分析当前稽查队存在的问题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提出解决方案和改进措施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展望未来，制定副队长工作计划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结尾与呼吁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我叫XXX，今年XX岁，拥有XX学历。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姓名、年龄、学历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目前在稽查队任职，是一名资深的稽查员。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工作单位及职务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自加入稽查队以来，我一直致力于维护市场秩序和保障消费者权益，积累了丰富的稽查经验。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在任职期间，我成功查处了多起重大案件，为国家和消费者挽回了巨大的经济损失。同时，我也积极参与队伍建设和培训工作，提高了整个队伍的稽查水平。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69" r="22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工作经历与成绩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稽查队的职责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稽查队是维护市场秩序、保障消费者权益的重要力量，承担着打击经济犯罪、维护市场公平竞争等重要职责。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稽查工作的重要性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稽查工作对于维护市场经济秩序、保护消费者权益具有重要意义。只有加强稽查工作，才能有效遏制各种经济违法犯罪行为，维护市场的公平、公正和透明。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稽查工作的挑战与机遇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随着市场经济的发展，稽查工作面临着越来越多的挑战和机遇。我们需要不断提高自身素质和能力，适应市场变化的需要，同时也需要加强与相关部门的协作和配合，形成合力打击经济犯罪的态势。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对稽查队工作的理解和认识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阐述竞争副队长的优势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丰富的稽查工作经验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工作经验丰富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我在稽查队工作多年，积累了丰富的稽查工作经验，对稽查工作的流程、规范和要求有深入的了解和认识。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案件处理能力强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我具备较强的案件处理能力，能够独立完成复杂案件的查处工作，并在实践中不断总结经验，提高自己的业务水平。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善于分析和解决问题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我善于分析和解决稽查工作中遇到的问题，能够快速准确地找到问题的症结所在，并提出切实可行的解决方案。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我深知团队协作的重要性，始终注重与同事之间的沟通和协作，能够积极带动团队成员共同完成工作任务。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我具备较强的领导能力和组织能力，能够合理安排团队成员的工作任务和分工，确保工作的顺利进行。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领导能力突出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我善于激发团队成员的潜力和创造力，鼓励大家积极提出自己的想法和建议，共同推动稽查工作的创新发展。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善于激发团队潜力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良好的团队协作精神和领导能力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全身心投入工作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我始终全身心投入工作，时刻保持高昂的工作热情和积极的工作态度，为稽查队的发展贡献自己的智慧和力量。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对工作充满热情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我热爱稽查工作，对维护市场秩序和公平正义有着强烈的责任感和使命感，愿意为稽查事业贡献自己的力量。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我注重学习和自我提升，不断汲取新知识、新技能，努力提高自己的综合素质和业务能力，为更好地履行副队长职责打下坚实的基础。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对稽查队工作的热情与投入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分析当前稽查队存在的问题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资源分配不合理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稽查队在人员、物资等方面的资源分配存在不合理之处，使得一些重要任务得不到足够的支持和保障，影响了工作效率。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当前稽查队缺乏有效的激励机制，队员的工作积极性和主动性不足，导致工作效率低下。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工作流程繁琐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当前稽查队的工作流程存在过多的环节和审批程序，导致工作效率低下，无法及时响应和处理问题。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工作效率不高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部分稽查队员缺乏必要的专业技能和知识，无法胜任复杂、专业的稽查任务。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服务意识不强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部分队员服务意识淡薄，对待群众不够热情、耐心，影响了稽查队的形象和声誉。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部分队员缺乏团队协作精神，与同事之间的沟通、协作不够顺畅，影响了工作效率和团队凝聚力。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队员素质参差不齐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https://d.book118.com/085242240321011121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2024-09-25T03:00:53.672</cp:lastPrinted>
  <dcterms:created xsi:type="dcterms:W3CDTF">2024-09-24T19:00:53Z</dcterms:created>
  <dcterms:modified xsi:type="dcterms:W3CDTF">2024-09-24T19:00:55Z</dcterms:modified>
</cp:coreProperties>
</file>