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861F6-EC57-470C-AB9C-E629BD4E6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2834F-2A41-48DA-B3A3-2BA1E2237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AFE75-F4FF-4F28-AF25-53C0D2DBD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ABEEC-6E88-4AA4-A360-68E27AAAE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8960C-BEE7-4A1A-AF20-3FA6B58F2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D8159-70F1-4313-9C11-F4D217201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269DF4-C0D1-4714-AC4A-8A50FE91F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FF0CF-6CAB-4C81-9533-3F748E556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7F2E8-FA8D-429C-86A7-D866BF45B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0344D-B6A4-42C9-823C-12FA079CB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FC241-BD9F-4679-8C5E-531F1B8CF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440100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火灾预防与户外烧烤安全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户外烧烤安全规范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户外烧烤事故案例分析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法律法规与责任追究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85" r="274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28" r="205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火灾会造成人员伤亡、财产损失和环境污染等严重后果，对社会稳定和经济发展产生不良影响。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火灾发生的首要条件是可燃物的存在，如木材、纸张、布料、塑料等。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875" b="14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助燃物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引火源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58" b="1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氧气是常见的助燃物，其他助燃物还包括氯气、氟气等。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引火源是指能够使可燃物与助燃物发生燃烧反应的能量来源，如明火、电火花、静电等。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火灾发生原因分析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消除引火源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禁止在易燃场所吸烟、使用明火；检查电器线路，避免短路或过载引发火灾；在干燥季节注意防静电。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隔绝助燃物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在特定场合如使用易燃液体时，可以通过隔绝空气（如使用盖子）来避免火灾。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控制可燃物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尽量减少可燃物的存放，避免大量堆积；对于易燃物品，应存放在防火安全的柜子或房间内。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提高防火意识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了解火灾的危害和预防措施，积极参与防火宣传和培训，提高自身和周围人群的防火意识。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配置消防设施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在生活和工作场所配置相应的消防设施，如灭火器、灭火毯、烟雾报警器等，以便在火灾初起时及时扑救。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户外烧烤安全规范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167" r="101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选择开阔、不易引发火灾的地点进行烧烤，远离干燥、易燃物品及草木丛生的区域。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确保烧烤地点距离居民区、建筑物、树林等至少50米以上，以防火星飞溅引发火灾。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避免在风力较大的天气进行烧烤，以降低火势蔓延的风险。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选址原则与注意事项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选择质量可靠、安全性能良好的烧烤设备，如使用炭火烧烤，应选用燃烧稳定、不易产生飞溅的炭种。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在使用前检查烧烤设备是否完好，确保烤架、烤网等部件牢固，以免发生意外。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455" b="1945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使用过程中，确保炭火完全燃烧，避免产生一氧化碳等有毒气体。同时，注意控制火势，防止火势过大或失控。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788" b="2178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烧烤设备选择及使用要点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食材处理与烹饪技巧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在烧烤前对食材进行充分清洗和处理，确保食品安全。对于肉类等易腐食品，应提前进行腌制或冷藏处理。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在烹饪过程中注意翻动食材，确保均匀受热，避免烤焦或烤糊。同时，根据食材的不同特点，掌握适当的火候和烤制时间。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避免使用易燃的液体助燃剂，如汽油、酒精等。如需添加燃料，应使用专门的引燃工具，并确保在添加前炭火已完全熄灭。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保持冷静，观察火势大小和蔓延方向。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如果火势较小，可以使用周围的灭火器材进行扑救。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如果火势较大或无法控制，应立即报警并撤离现场。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发现火情时应对措施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拨打当地火警电话（如119），说明火灾地点、火势大小和有无人员被困等情况。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保持电话畅通，以便随时与救援人员保持联系。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在等待救援人员到场的过程中，可以尝试使用周围的灭火器材进行初期扑救。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000" r="40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报警求助流程介绍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拔掉保险销，握住喷嘴对准火焰根部，按下压把进行喷射。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958" r="89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拔掉保险销，握住喷嘴对准火焰根部，倒置灭火器并摇晃几下，然后按下压把进行喷射。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拔掉保险销，握住喷嘴对准火焰根部，按下压把进行喷射，注意防止冻伤。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灭火器材使用方法演示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https://d.book118.com/085244010021011110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2024-09-15T05:31:05.718</cp:lastPrinted>
  <dcterms:created xsi:type="dcterms:W3CDTF">2024-09-14T21:31:05Z</dcterms:created>
  <dcterms:modified xsi:type="dcterms:W3CDTF">2024-09-14T21:31:07Z</dcterms:modified>
</cp:coreProperties>
</file>