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D6191-F7A8-45EC-A461-83A422948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B502B-24D4-4724-BCA6-147B4E929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A933D-1B88-4958-8FD0-78550FA21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79693-518D-4A5A-8DB8-C33E3D34C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B30015-D8D2-4AA1-964A-581486C05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649647-1395-460B-AF71-7E91BB5D7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7A5196-E4B5-4D33-9E68-98C297864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9C113-105E-4933-B559-193B642E6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D75C1-AE4E-49C7-B158-FFAF30105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0C614-C764-4F96-8B22-B3D436319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38DCF-A16D-4590-9462-DFDB506B1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24423322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优质护理与基础护理PPT课件\n## 1.优质护理的概念与重要性\n### 1.1优质护理的定义与核心理念\n### 1.2优质护理的重要性及其对患者的影响\n### 1.3优质护理的实施策略与方法\n## 2.基础护理的概念与内容\n### 2.1基础护理的定义与基本任务\n### 2.2基础护理的主要内容与实施方法\n### 2.3基础护理在优质护理中的作用与地位\n## 3.优质护理与基础护理的关系\n### 3.1优质护理与基础护理的相互关系\n### 3.2优质护理对基础护理的要求与提升\n### 3.3基础护理如何为优质护理提供支持\n## 4.优质护理的实施与评估\n### 4.1优质护理的实施步骤与关键点\n### 4.2优质护理的评估方法与标准\n### 4.3优质护理的持续改进与质量监控\n## 5.基础护理的实施与评估\n### 5.1基础护理的实施步骤与关键点\n### 5.2基础护理的评估方法与标准\n### 5.3基础护理的持续改进与质量监控\n## 6.优质护理与基础护理的案例分析与讨论\n### 6.1优质护理案例分析：成功的关键因素\n### 6.2基础护理案例分析：改进的措施与效果\n### 6.3优质护理与基础护理的实践经验与教训总结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优质护理与基础护理PPT课件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优质护理的概念与重要性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优质护理是一种以提高患者满意度为中心的护理模式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提供全面、连续、协调的护理服务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强调护理人员与患者的沟通与协作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优质护理的核心理念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以人为本，关注患者的身心健康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注重护理质量与患者安全的平衡</a:t>
                </a:r>
                <a:endParaRPr/>
              </a:p>
            </p:txBody>
          </p:sp>
          <p:pic>
            <p:nvPicPr>
              <p:cNvPr id="19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优质护理的目标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减少医疗纠纷与投诉</a:t>
                </a:r>
                <a:endParaRPr/>
              </a:p>
            </p:txBody>
          </p:sp>
          <p:pic>
            <p:nvPicPr>
              <p:cNvPr id="20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优质护理的定义与核心理念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优质护理的重要性及其对患者的影响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优质护理的重要性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提高医疗服务质量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优质护理对患者的影响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降低患者的心理压力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增强患者对医疗服务的信任度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优质护理的实施策略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建立以患者为中心的护理团队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加强护理人员培训与教育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优化护理流程与服务体系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优质护理的实施方法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加强护理质量控制与监督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开展持续改进与质量监控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优质护理的实施策略与方法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基础护理的概念与内容</a:t>
            </a:r>
            <a:endParaRPr/>
          </a:p>
        </p:txBody>
      </p:sp>
      <p:sp>
        <p:nvSpPr>
          <p:cNvPr id="23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3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基础护理是指患者在住院期间所需的日常生活护理和基本医疗护理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生活护理：包括饮食、排泄、清洁、活动等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基本医疗护理：包括给药、输液、观察、护理记录等</a:t>
                </a:r>
                <a:endParaRPr/>
              </a:p>
            </p:txBody>
          </p:sp>
        </p:grpSp>
        <p:grpSp>
          <p:nvGrpSpPr>
            <p:cNvPr id="24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基础护理的基本任务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提供舒适、安全的住院环境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保障患者的日常生活需求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实施基本的医疗护理操作</a:t>
                </a:r>
                <a:endParaRPr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基础护理的定义与基本任务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基础护理的主要内容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生活护理：协助患者进食、排泄、洗漱、更衣等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基本医疗护理：测量生命体征、给药、输液、换药等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基础护理的实施方法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评估患者的生活自理能力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加强护理人员培训与教育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基础护理的主要内容与实施方法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基础护理在优质护理中的作用与地位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基础护理在优质护理中的作用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保障患者的基本生活需求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为患者提供优质的医疗服务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促进患者的康复进程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基础护理在优质护理中的地位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基础护理是优质护理的重要组成部分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基础护理的质量直接影响优质护理的实施效果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优质护理与基础护理的关系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优质护理与基础护理相辅相成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优质护理为基础护理提供指导与支持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基础护理为优质护理的实施提供保障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优质护理与基础护理相互促进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优质护理的提高有助于基础护理的优化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良好的基础护理为优质护理的实施创造有利条件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优质护理与基础护理的相互关系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优质护理对基础护理的要求与提升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优质护理对基础护理的要求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提供个性化、人性化的护理服务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提高护理质量与患者满意度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降低护理并发症发生率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优质护理对基础护理的提升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加强护理人员培训与教育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优化护理流程与服务体系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提高护理质量与患者安全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基础护理如何为优质护理提供支持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基础护理为优质护理提供基本保障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保障患者的基本生活需求与医疗护理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为优质护理的实施创造良好的环境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基础护理为优质护理提供数据支持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收集与整理患者的护理数据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为优质护理的实施提供参考依据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https://d.book118.com/085244233221011110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优质护理与基础护理PPT课件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2024-09-15T23:59:46.679</cp:lastPrinted>
  <dcterms:created xsi:type="dcterms:W3CDTF">2024-09-15T15:59:46Z</dcterms:created>
  <dcterms:modified xsi:type="dcterms:W3CDTF">2024-09-15T15:59:48Z</dcterms:modified>
</cp:coreProperties>
</file>