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1679B-33D6-44AD-A7BB-B254629BD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F6268-D003-411F-B046-698FAD91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3FC34-EAB4-4A35-BC79-767721CC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3E8F1-6C9F-4AB2-97E7-C3333C2F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046E8-3D13-405E-A5CE-42C7A469B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DB65D1-57DD-4A37-A291-CC6320A76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1B2E0-E752-4ECF-A733-053847FA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EA673-3D81-4B95-8809-C3DAB11B5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0BEAB-B999-44EA-83A5-8AC220C1F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2629E-DBF3-4C81-A70A-8AB47570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108AE-7A78-4F73-8A4D-DAC68D9E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44314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质检部门质检员个人年终工作总结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回顾过去一年的工作，总结经验教训，为新的一年制定更合理的工作计划。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展示质检员在过去一年中的工作成果，为部门提供有价值的参考。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促进质检员之间的交流和学习，共同提高质检工作水平。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质检员个人工作职责及完成情况。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工作中遇到的问题及解决方案。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对质检工作的改进建议。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未来一年的工作计划和目标。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检验任务量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在过去的一年中，我共完成了超过2000批次的产品检验任务，涉及多个品类和规格的产品。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检验准确性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通过严格的检验流程和精细的操作，我确保了所检验产品的准确性，有效避免了不合格品的流出。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检验效率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在保证检验质量的前提下，我不断优化工作流程，提高检验效率，确保生产线的顺畅运转。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完成检验任务情况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在检验过程中，我共发现并记录了超过100个质量问题，包括产品缺陷、性能不达标、包装破损等。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问题发现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对于发现的问题，我及时与生产部门、技术部门沟通反馈，并跟踪问题的处理进展，确保问题得到及时解决。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问题反馈与跟踪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基于对问题的分析和总结，我提出了多项质量改进建议，被采纳并应用于实际生产中，有效提高了产品质量水平。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发现问题及解决情况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提高检验效率和质量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技能和知识提升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通过参加培训和学习，我不断提高自己的专业技能和知识水平，为更好地完成检验工作打下基础。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检验方法和流程优化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我积极参与检验方法和流程的优化工作，提出改进建议并被采纳实施，有效提高了检验效率和质量。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我注重与团队成员的协作和沟通，及时分享经验和信息，共同解决工作中遇到的问题，提升了整体工作效能。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学习新的检测技术和方法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积极学习新的检测技术和方法，如无损检测、红外线检测等，提高了检测能力和水平。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学习新的行业知识和趋势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关注行业动态和趋势，了解最新的产品和技术发展，为质检工作提供了更全面的视角和思路。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学习新的质检标准和流程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通过参加培训和实践操作，掌握了最新的质检标准和流程，提高了工作效率和准确性。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学习新知识和技能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通过学习和实践，熟练掌握了新的质检设备和工具的使用方法和操作技巧，提高了工作效率和准确性。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掌握新的质检设备和工具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学习并掌握了新的数据处理和分析方法，如数据挖掘、统计分析等，提高了对检测数据的处理和分析能力。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掌握新的数据处理和分析方法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积极学习并实践新的质量管理和改进方法，如六西格玛、精益管理等，为企业提高产品质量和管理水平做出了贡献。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掌握新的质量管理和改进方法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掌握新工具和方法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提高解决问题的能力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在工作中遇到问题和困难时，能够积极寻找解决方案并与团队成员共同协作解决问题。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积极参与团队协作，与同事保持良好的沟通和协作，共同完成质检任务和工作目标。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通过参加培训和自我学习，提高了与领导、同事和客户的沟通能力，能够清晰、准确地表达自己的想法和意见。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提高团队协作和沟通能力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https://d.book118.com/085244314230011043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2024-09-05T14:50:44.346</cp:lastPrinted>
  <dcterms:created xsi:type="dcterms:W3CDTF">2024-09-05T06:50:44Z</dcterms:created>
  <dcterms:modified xsi:type="dcterms:W3CDTF">2024-09-05T06:50:46Z</dcterms:modified>
</cp:coreProperties>
</file>