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F089B-0F49-444C-8744-775CA7F95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A7346-E717-47B5-8D80-643409D41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B89CB1-3B71-43D0-81BB-5FE26EE65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85FADD-F4CB-47E6-B3D9-038418842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0DB87C-C92F-4D16-AD8C-EB3246071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9BBB58-209F-4EBE-A386-FAFADF5C4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6D26A2-9867-4A43-8239-32A45CCE2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E769D9-31BB-423D-A3A4-F0E4B406D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06DB44-67AC-403D-80F4-CDED8272C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06C2AA-2770-4BA8-A734-ED477D102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EAA286-B0EB-402F-8A3E-E1DF1B32E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300003304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垃圾分类与资源节约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资源节约的重要性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垃圾分类与资源节约的关系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垃圾分类与资源节约的实践案例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面临的挑战与未来发展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将生活垃圾按照不同成分、属性、利用价值以及对环境的影响，进行分类投放、分类收集、分类运输和分类处理的过程。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减少污染、节约资源、促进可持续发展。通过分类投放和分类处理，可以减少垃圾对环境的污染和对资源的浪费，同时促进可回收资源的再利用，推动循环经济的发展。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6125" r="2612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国内垃圾分类现状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近年来，我国垃圾分类工作取得了一定进展，但仍存在分类投放不准确、分类收集不规范、分类处理设施不足等问题。同时，各地垃圾分类标准和政策也存在差异，需要进一步统一和完善。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国外垃圾分类现状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许多发达国家已经建立了完善的垃圾分类体系，包括分类投放、分类收集、分类运输和分类处理等各个环节。这些国家通过立法、宣传和教育等手段，推动居民积极参与垃圾分类，实现了垃圾减量化和资源化利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《中华人民共和国固体废物污染环境防治法》、《城市生活垃圾分类及其评价标准》等法规和标准，对垃圾分类提出了明确要求。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国家层面法规政策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各地政府根据实际情况，制定了相应的垃圾分类管理条例、办法等地方性法规和政策，推动垃圾分类工作的落实。例如，上海、北京等地出台了严格的垃圾分类管理制度和处罚措施。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地方层面法规政策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垃圾分类的法规与政策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垃圾分类的方法与技术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779" r="3077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86" r="3038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在家庭生活中，按照可回收物、有害垃圾、湿垃圾和干垃圾等类别进行分类投放。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在机关、学校、企事业单位等场所，实施垃圾分类投放和收集，提高资源回收利用率。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单位分类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源头分类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设立专门的废品回收站，对各类可回收物进行统一收集和处理，促进资源的循环利用。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鼓励专业化的回收企业参与垃圾分类工作，提供便捷的回收服务，推动垃圾减量化和资源化。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专业回收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回收企业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废品回收站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焚烧处理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通过高温焚烧技术，将垃圾中的可燃成分转化为热能进行利用，同时减少垃圾体积和有害物质的排放。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填埋处理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对不能再生的垃圾进行无害化填埋处理，采用防渗、导排等措施，防止对环境和地下水造成污染。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垃圾处理技术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应用图像识别、深度学习等技术，实现垃圾自动分类和识别，提高分类效率和准确性。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智能识别技术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792" r="14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智能投放设备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8228" b="822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大数据与云计算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125" b="14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研发智能投放设备，引导居民正确分类投放垃圾，同时实现垃圾投放数据的实时监测和统计。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运用大数据和云计算技术，对垃圾分类数据进行挖掘和分析，为政府决策和企业发展提供数据支持。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垃圾分类的智能化发展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资源节约的重要性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资源短缺与环境压力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资源短缺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随着人口增长和经济发展，全球范围内的资源消耗速度加快，许多资源面临短缺的困境。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环境压力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资源过度消耗和不合理利用导致环境恶化，如气候变化、生物多样性丧失等。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通过改进技术、提高资源利用效率、推广循环经济等措施，可实现资源节约并降低环境压力。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58" r="1245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9708" r="970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节约潜力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资源节约有助于降低生产成本、提高经济效益，同时促进可持续发展。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经济意义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资源节约有助于改善环境质量、提高居民生活质量，促进社会和谐与稳定。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社会意义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资源节约的潜力与意义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https://d.book118.com/085300003304011101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2024-09-10T10:06:42.321</cp:lastPrinted>
  <dcterms:created xsi:type="dcterms:W3CDTF">2024-09-10T02:06:42Z</dcterms:created>
  <dcterms:modified xsi:type="dcterms:W3CDTF">2024-09-10T02:06:44Z</dcterms:modified>
</cp:coreProperties>
</file>