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E4C91-3515-4915-8477-C43C384B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C71B6-8C65-45D7-952D-F97C9E9D7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3C0EF-FAE4-4710-B031-8E956768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8CD68-A83E-4EA5-A963-8BE7B1B80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96BC4B-481F-49B8-BFF6-FBFA4009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29C2B4-1F2F-4A62-90DB-FD548989E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D008F-094A-4E2F-AB2A-0BE11A575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5C083-A60F-4376-A377-89879F23F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E4DD8-6221-4E5D-8009-E539EE07E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6E316-E941-450C-A825-3EA324578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87837-5BBD-4E3C-A8BF-477DBD6E6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0102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离婚协议书中的家庭企业和股权分割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股权分割原则与方法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家庭企业股权分割实践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离婚协议书其他财产分割条款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离婚协议书法律效力与争议解决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离婚协议书的首要目的是明确双方在家庭企业和股权方面的权益，确保双方在离婚后能够公平、合理地分割共同财产。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通过事先协商和明确约定，可以减少离婚后因财产分割问题产生的纠纷和争议，降低法律诉讼的风险。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避免纠纷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在平等、自愿的基础上达成离婚协议，有助于双方在离婚后保持良好的关系，为子女的成长和家庭和谐创造有利条件。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促进和谐离婚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明确权利义务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协议书详细列明了双方在家庭企业和股权方面的权利和义务，确保双方在离婚后能够按照协议约定行使权利和履行义务。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法律效力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离婚协议书是双方自愿达成的具有法律效力的文件，一旦签署，双方必须遵守协议中的各项约定。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在离婚过程中，协议书可以作为证据使用，证明双方在财产分割方面的真实意愿和约定，有助于法院对离婚案件的公正审理。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家庭企业概述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家庭企业是指由家庭成员共同经营、管理和拥有的企业，通常涉及家族财富的传承和增长。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家庭企业通常具有以下特点，如家族成员参与管理、家族财富与企业紧密相连、注重长期发展和家族传承等。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家庭企业的定义和特点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家庭企业通常是家族财富的重要组成部分，为家族成员提供经济支持和保障。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经济价值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家庭企业在社会经济中发挥着重要作用，如创造就业机会、推动经济增长、传承企业家精神等。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家庭企业对于家族成员来说，不仅是一份经济资产，更是家族荣誉、情感和记忆的承载。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家庭企业的价值和作用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股权分割原则与方法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有利于企业发展和股东权益保护原则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在分割股权时，应充分考虑企业的长远发展以及股东权益的保护，避免对企业造成不利影响。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在离婚协议书中，股权的分割应遵循公平原则，确保双方当事人的权益得到平等保护。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双方当事人应在协商一致的基础上，对家庭企业和股权进行分割。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股权分割的原则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双方当事人可以通过协议转让的方式，将一方持有的股权转让给另一方或第三方。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协议转让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一方当事人可以放弃部分或全部股权，由另一方当事人给予相应的折价补偿。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折价补偿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在双方当事人无法就股权分割达成一致意见时，可以通过拍卖或变卖的方式将股权变现，并按照一定比例分配所得价款。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拍卖或变卖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根据具体情况，双方当事人还可以选择其他方式进行股权分割，例如设立持股平台、引入战略投资者等。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其他方式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股权分割的方法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家庭企业股权分割实践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在家庭企业股权分割中，常用的评估方法包括市场法、收益法和资产基础法。评估机构会根据企业的具体情况选择合适的评估方法。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作价依据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作价依据通常包括企业的注册资本、净资产、盈利能力、品牌价值等因素。评估机构会对这些因素进行综合分析，确定股权的公允价值。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评估报告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评估机构在完成评估后，会出具详细的评估报告，包括评估方法、评估过程、评估结果等内容。这份报告将作为离婚协议书中股权分割的重要依据。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股权评估与作价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股权分配方案制定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协商分配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在制定股权分配方案时，双方应首先进行协商，尽量达成一致意见。协商的内容可以包括股权比例、分配方式、分配时间等。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法院裁定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如果双方无法就股权分配达成一致意见，可以向法院申请裁定。法院将根据离婚协议书、评估报告等证据，依法作出公正的裁定。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律师协助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在制定股权分配方案的过程中，律师可以协助双方进行协商，提供专业的法律意见和建议，确保方案的合法性和有效性。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https://d.book118.com/085300102224011101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2024-09-10T04:16:13.721</cp:lastPrinted>
  <dcterms:created xsi:type="dcterms:W3CDTF">2024-09-09T20:16:13Z</dcterms:created>
  <dcterms:modified xsi:type="dcterms:W3CDTF">2024-09-09T20:16:15Z</dcterms:modified>
</cp:coreProperties>
</file>