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52AD4-7E03-4B7F-BEF7-D7C2C8D3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544A6-81B7-4AC9-BFBD-75E650ED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9F05A-D287-460B-8ECC-E199E61A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68231-CAFB-4E78-B46A-24C1024A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998CD-CFA6-46D9-9AC6-484AE2E7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68A18-B7E0-4BFD-995C-42899E6A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5414F-8B47-4DD5-92B0-5B0205D6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13F15-1C64-45EF-96D8-FFDC7E656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84371-CF38-4A96-8BC0-A8B49381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71668-7D70-4D27-B2BA-3B206029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B39FC-7F71-4A45-A751-B83C7A34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1314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Orca-HCM系统简介简版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2023-2026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</a:t>
            </a:r>
          </a:p>
          <a:p>
            <a:r>
              <a:t>人力资源管理模块</a:t>
            </a:r>
          </a:p>
          <a:p>
            <a:r>
              <a:t>考勤与休假管理模块</a:t>
            </a:r>
          </a:p>
          <a:p>
            <a:r>
              <a:t>薪资与福利管理模块</a:t>
            </a:r>
          </a:p>
          <a:p>
            <a:r>
              <a:t>报表与分析模块</a:t>
            </a:r>
          </a:p>
          <a:p>
            <a:r>
              <a:t>系统实施与服务支持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背景与目的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为企业提供一款全面、灵活的人力资源管理解决方案，帮助企业实现人力资源管理的数字化转型，提升企业管理水平和竞争力。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Orca-HCM系统的目的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随着企业规模的扩大和人力资源管理的复杂化，传统的人力资源管理方式已无法满足现代企业的需求。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人力资源管理需求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在数字化转型的大背景下，企业需要一款高效、便捷的人力资源管理系统来提高管理效率。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数字化转型趋势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Orca-HCM系统采用先进的分布式架构，支持大规模并发处理和海量数据存储，确保系统的高可用性和可扩展性。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功能模块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系统包含员工信息管理、招聘管理、培训管理、绩效管理、薪酬福利管理等模块，覆盖人力资源管理的各个方面。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系统支持根据企业的实际需求进行定制化开发，满足企业的个性化需求。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Orca-HCM系统适用于各种规模的企业，无论是初创企业还是大型集团公司，都可以根据实际需求选择相应的功能模块。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系统具有高度的灵活性和可配置性，能够适应不同企业的管理流程和业务需求；同时，系统还提供丰富的报表和数据分析功能，帮助企业更好地了解人力资源状况，为决策提供支持。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优势特点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人力资源管理模块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员工档案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记录员工基本信息、教育背景、工作经历等，便于全面了解员工情况。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合同管理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管理员工劳动合同，包括合同签订、变更、续签、解除等流程。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证件管理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管理员工各类证件，如身份证、学历证、职业资格证等，确保员工证件齐全、有效。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员工信息管理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入职管理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办理员工入职手续，包括签订劳动合同、办理社保公积金、安排入职培训等。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招聘计划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制定招聘计划，明确招聘岗位、人数、任职要求等，便于有针对性地开展招聘工作。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招聘流程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管理招聘流程，包括发布招聘信息、筛选简历、面试安排、录用通知等环节。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招聘与入职管理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制定员工培训计划，明确培训目标、内容、时间等，提高员工专业技能和综合素质。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培训计划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提供丰富的在线课程资源，支持员工自主学习和个性化发展。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在线学习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对培训效果进行评估和反馈，不断优化培训计划和内容。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培训效果评估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培训与发展管理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薪酬管理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设计合理的薪酬体系和福利制度，根据员工绩效和市场情况调整薪酬水平，吸引和留住优秀人才。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奖惩管理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建立奖惩机制，对表现优秀的员工给予奖励和晋升机会，对违反规定的员工进行惩罚和处理。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绩效管理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制定绩效考核标准和流程，对员工工作绩效进行定期评估，激励员工不断提升工作表现。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绩效与薪酬管理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考勤与休假管理模块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考勤地点管理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可设置多个考勤地点，支持外勤、出差等异地考勤场景。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考勤异常处理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提供考勤异常处理机制，如迟到、早退、缺勤等，确保考勤数据的准确性。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灵活配置考勤规则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支持多种考勤规则设置，包括固定上下班时间、弹性上下班时间、轮班制等，满足不同企业的需求。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考勤规则设置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在线请假申请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员工可通过系统在线提交请假申请，填写请假类型、时间、原因等信息。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请假审批流程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支持自定义请假审批流程，可实现多级审批、会签、驳回等操作，确保请假管理的规范性。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请假数据统计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提供请假数据统计功能，方便企业了解员工请假情况，为人力资源管理提供参考。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请假申请与审批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在线加班申请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员工可通过系统在线提交加班申请，填写加班时间、原因等信息。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加班审批流程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支持自定义加班审批流程，可实现多级审批、会签、驳回等操作，确保加班管理的规范性。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加班数据统计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提供加班数据统计功能，方便企业了解员工加班情况，为薪资核算提供依据。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加班申请与审批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系统可实时统计员工考勤数据，包括出勤率、迟到次数、早退次数等。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实时考勤数据统计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提供多种考勤数据分析工具，如柱状图、折线图等，帮助企业全面了解员工考勤情况。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考勤数据分析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支持自定义考勤报表，企业可根据自身需求设置报表格式和内容，满足个性化需求。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自定义报表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考勤数据统计与分析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https://d.book118.com/085301314011011101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2024-09-09T06:14:19.949</cp:lastPrinted>
  <dcterms:created xsi:type="dcterms:W3CDTF">2024-09-08T22:14:19Z</dcterms:created>
  <dcterms:modified xsi:type="dcterms:W3CDTF">2024-09-08T22:14:22Z</dcterms:modified>
</cp:coreProperties>
</file>