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D0BEE-3ABD-4D4F-B9E4-BE0DEB7D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1ABDB-57A0-44A8-9FD1-7A4F7DE0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6F7C5-F381-4BDE-9DE1-D9A153CF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5E32E-32AD-477F-ABFA-02812F74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280FC-8248-4D05-9E2D-163522427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3BB78-EDCE-400E-BAE2-852E3B7AD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9A9A9-1FBE-4240-AFFB-CD3833DD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67413-9CC1-46C7-867F-BE8A289B6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5291B-1F44-4CFF-971E-78D7EDFB2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22615-6F48-408D-8856-598D3172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5B95-1FF3-492C-873A-352D21727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21133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资本市场对产业结构化升级的影响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产业结构化升级背景与意义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资本市场支持产业结构化升级机制分析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面临挑战及政策建议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资本市场具有融资、投资、定价和风险管理等功能，对于促进经济发展、优化资源配置、推动企业改革等方面具有重要作用。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我国资本市场经历了从无到有、从小到大、从区域到全国的发展过程，逐步形成了多层次、多元化的市场体系。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目前，我国资本市场已经具备了相当的规模和实力，成为全球重要的资本市场之一。同时，市场结构、投资者结构、监管体系等方面也在不断完善和优化。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与发达国家相比，我国资本市场在市场规模、上市公司数量、投资者结构等方面还有一定差距，但市场潜力巨大。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市场成熟度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发达国家资本市场历史悠久，市场制度、监管体系等相对完善，市场成熟度较高。而我国资本市场起步较晚，但发展迅速，市场成熟度正在逐步提高。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创新与活力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近年来，我国资本市场在科技创新、绿色金融、普惠金融等方面取得了显著进展，展现出强大的创新活力和发展潜力。而发达国家资本市场也在不断探索和创新，以适应经济全球化和金融科技的发展。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产业结构化升级背景与意义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从高速增长转向高质量发展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随着经济增长方式的转变，产业结构也需要相应调整，以适应新的发展阶段。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跨越“中等收入陷阱”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产业结构升级是实现经济持续增长、跨越“中等收入陷阱”的关键。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应对全球经济形势变化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在全球经济一体化背景下，产业结构升级有助于提升国家经济的整体竞争力。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经济发展阶段转变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通过产业结构升级，实现资源的高效配置，提高全要素生产率。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去除过剩产能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淘汰落后产能，化解产能过剩矛盾，推动产业向中高端迈进。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产业结构升级为创新驱动发展战略的实施提供了有力支撑。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供给侧结构性改革需求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产业结构升级有助于推动经济、社会、环境的协调发展，实现可持续发展目标。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抢占全球产业制高点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通过产业结构升级，抢占新一轮科技革命和产业变革的制高点。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构建现代产业体系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加快构建现代产业体系，培育新动能、新优势，提升国际分工地位。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提升国际竞争力目标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资本市场支持产业结构化升级机制分析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提供多样化融资渠道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资本市场通过股票、债券等金融工具，为产业结构化升级提供多样化的融资渠道，满足不同企业的融资需求。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降低融资成本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资本市场通过优化融资结构、提高融资效率等方式，降低企业的融资成本，为产业结构化升级提供资金支持。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引导资金流向优质企业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资本市场具有信息发现和价格发现功能，能够引导资金流向具有发展潜力和创新能力的优质企业，推动产业结构化升级。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融资支持机制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培育新兴产业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资本市场通过支持新兴产业的发展，推动产业结构向高端化、智能化、绿色化方向升级。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资本市场通过支持科技创新型企业的发展，推动科技创新和产业创新的深度融合，提升产业的核心竞争力。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引导投资方向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资本市场通过投资收益和投资风险的平衡，引导资金流向符合国家产业政策和未来发展趋势的产业和领域。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投资引导机制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资本市场通过并购重组等市场化手段，优化资源配置，推动产业结构化升级。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并购重组有助于企业实现规模经济、降低交易成本、提高管理效率等，进一步提升企业的市场竞争力。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并购重组有助于推动产业升级，实现产业链的整合和延伸，提升整个产业的附加值和市场竞争力。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并购重组机制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https://d.book118.com/085302113323011120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2024-09-23T15:22:37.584</cp:lastPrinted>
  <dcterms:created xsi:type="dcterms:W3CDTF">2024-09-23T07:22:37Z</dcterms:created>
  <dcterms:modified xsi:type="dcterms:W3CDTF">2024-09-23T07:22:39Z</dcterms:modified>
</cp:coreProperties>
</file>