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9194A-8A8F-436B-8BF9-317FB68E3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4C1274-ACF3-4D11-8384-47E3F632E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618CF4-1B4C-4EAD-8D13-1F1D48078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999B85-F749-4CC1-B0BB-FFC91C6E0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4CCD72-68E3-4C5C-8BAB-0E2AF5C6C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D29012-9319-4D5C-B94E-A277D0724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6D804A-31F8-476F-9C71-14C32C2C5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25B86C-7E4A-4250-8427-74399810D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664724-0E50-4FC2-8CC2-5F65FE24D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FC8824-071F-4AC9-875F-E7B0159C0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F69426-70AF-421D-A6BA-3C2EEF507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30311103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幼儿园园长的舞蹈与舞蹈鉴赏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舞蹈基础知识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幼儿园舞蹈教育的重要性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幼儿园舞蹈教学内容与方法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舞蹈鉴赏基础知识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幼儿园舞蹈教育的实践探索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舞蹈基础知识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舞蹈是人类最古老的艺术形式之一，起源于远古人类在劳动生产过程中，为表达情感、传递信息而产生的有节奏的身体动作。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随着社会的不断进步，舞蹈逐渐从原始的祭祀、庆祝活动中独立出来，成为一种独特的表演艺术形式。不同地域、民族和文化的舞蹈在发展过程中形成了各自独特的风格和特点。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舞蹈的起源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舞蹈的发展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舞蹈的起源与发展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古典舞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古典舞是在民间舞蹈的基础上，经过历代专业舞者提炼、整理、加工、创造，并经过较长时期艺术实践的检验，流传下来的具有一定典范意义的古典风格的特色舞蹈。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民族舞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民族舞泛指产生并流传于民间、受民俗文化制约、即兴表演但风格相对稳定、以自娱为主要功能的舞蹈形式。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现代舞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现代舞是20世纪初在西方兴起的一种与古典芭蕾相对立的舞蹈派别。其主要美学观点是反对古典芭蕾的因循守旧、脱离现实生活和单纯追求技巧的形式主义倾向。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舞蹈的种类与特点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舞蹈动作是构成舞蹈的基本元素，包括身体的姿态、步伐和跳跃等。动作的设计和组合是表达舞蹈情感和塑造舞蹈形象的关键。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节奏是舞蹈的灵魂，它通过音乐的节拍和速度来引导舞者的动作和表演。不同的节奏可以产生不同的情感和氛围，使舞蹈更具表现力和感染力。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表情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舞蹈是一种情感的艺术，舞者的面部表情和身体语言对于表达舞蹈的情感和主题至关重要。通过丰富的表情和肢体语言，舞者可以更好地与观众产生共鸣和交流。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舞蹈的基本要素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幼儿园舞蹈教育的重要性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通过舞蹈动作的练习，可以锻炼幼儿的肌肉力量、柔韧性、协调性和平衡感，促进幼儿身体的健康发展。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舞蹈练习需要耐心、毅力和坚持，可以培养幼儿的意志品质和自我控制能力，提高幼儿的心理素质。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促进幼儿身心健康发展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舞蹈提高幼儿心理素质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舞蹈锻炼幼儿身体素质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舞蹈培养幼儿审美能力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舞蹈是一种艺术形式，通过欣赏和表演舞蹈，可以让幼儿感受到美的熏陶，培养幼儿的审美能力和艺术素养。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舞蹈激发幼儿创造力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舞蹈创作需要灵感和创意，可以激发幼儿的想象力和创造力，让幼儿在舞蹈的世界里自由发挥，创作出属于自己的舞蹈作品。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培养幼儿审美能力和创造力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33" r="16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通过舞蹈表演，可以让幼儿展示自己的才艺和成果，得到观众的认可和赞扬，从而增强幼儿的自信心和自尊心。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舞蹈增强幼儿自信心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舞蹈表演需要情感的表达和传递，可以让幼儿学会如何表达自己的情感和思想，提高幼儿的表现力和沟通能力。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舞蹈提高幼儿表现力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增强幼儿自信心和表现力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幼儿园舞蹈教学内容与方法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注重舞蹈音乐的选取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选择节奏明快、旋律优美、易于哼唱的舞蹈音乐，为幼儿营造良好的学习氛围。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选用生动有趣的舞蹈故事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选择富有教育意义、情节简单、易于理解的舞蹈故事，激发幼儿的学习兴趣。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选取适合幼儿年龄特点的舞蹈动作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根据幼儿身心发展特点，选择简单、易学、有趣的舞蹈动作，便于幼儿掌握和表现。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选择适合幼儿的舞蹈素材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将舞蹈动作融入游戏中，让幼儿在游戏中学习舞蹈，提高学习的趣味性和互动性。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采用游戏化教学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运用多媒体教学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000" r="16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开展合作学习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利用多媒体技术，展示舞蹈动作、音乐、背景等，为幼儿提供直观、形象的学习体验。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组织幼儿进行小组合作，共同完成舞蹈表演任务，培养幼儿的团队协作精神和集体荣誉感。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创新舞蹈教学方法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https://d.book118.com/085303111031011102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2024-09-10T23:04:46.879</cp:lastPrinted>
  <dcterms:created xsi:type="dcterms:W3CDTF">2024-09-10T15:04:46Z</dcterms:created>
  <dcterms:modified xsi:type="dcterms:W3CDTF">2024-09-10T15:04:48Z</dcterms:modified>
</cp:coreProperties>
</file>