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8F1C5-EBCF-4012-A782-DE290FF3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AC890-1094-4F24-B351-8BA8417A7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36A0A-4201-412E-BFF9-411E0694C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9C3C9-78B0-40A2-9B18-6A8C7E8A6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0A3A74-3B95-44F7-AB7E-77C1A9A45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A9D1A8-06DD-4DD1-B48D-A33845EC3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34573-613A-4E99-B11C-2C8AE6506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CF338-C13A-4D17-BECE-10A7B895A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703D1-E271-44F0-B43D-DC7B2D8FA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94E6B-DE47-40B5-BFC9-CFEF615F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82027-7E3D-4B4E-8DBF-5872C40E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331402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肿瘤免疫治疗的临床应用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肿瘤免疫治疗的机制与原理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肿瘤免疫治疗的药物与技术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肿瘤免疫治疗的临床应用与效果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肿瘤免疫治疗的挑战与前景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肿瘤免疫治疗的机制与原理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417" b="1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细胞毒作用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活化的T细胞通过释放细胞毒素杀死肿瘤细胞。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肿瘤抗原的识别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肿瘤细胞表面表达的特异性抗原可被免疫系统识别，引发免疫应答。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T细胞活化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抗原呈递细胞将肿瘤抗原呈递给T细胞，激活T细胞并促使其增殖。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肿瘤免疫的识别与应答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7" r="20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肿瘤免疫的逃逸机制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肿瘤抗原变异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肿瘤细胞通过基因突变改变抗原表达，逃避免疫系统的识别。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免疫抑制微环境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肿瘤组织中存在免疫抑制细胞和分子，抑制T细胞活性，降低免疫应答。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免疫抑制性细胞因子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肿瘤细胞产生免疫抑制性细胞因子，如TGF-β和IL-10，抑制免疫应答。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激活免疫系统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通过免疫刺激剂或疫苗等手段激活免疫系统，提高对肿瘤细胞的识别和攻击能力。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打破免疫逃逸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通过阻断免疫抑制分子或消除免疫抑制细胞，打破肿瘤细胞的免疫逃逸机制。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增强T细胞活性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通过基因工程手段增强T细胞的活性和持久性，提高其对肿瘤细胞的杀伤力。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肿瘤免疫治疗的作用机制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肿瘤免疫治疗的药物与技术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通过调节免疫系统的功能，增强机体对肿瘤的免疫应答，如干扰素、白细胞介素等。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利用抗体与肿瘤细胞表面抗原的特异性结合，诱导免疫系统对肿瘤进行攻击，如免疫检查点抑制剂、肿瘤疫苗等。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抗体药物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利用自体或异体的免疫细胞，对肿瘤进行杀伤或调节免疫应答，如CAR-T细胞、TIL细胞等。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肿瘤免疫治疗的药物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肿瘤疫苗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利用肿瘤抗原制备疫苗，激发机体对肿瘤的免疫应答，如Sipuleucel-T疫苗等。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细胞免疫治疗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利用基因工程技术改造免疫细胞，提高其对肿瘤的识别和杀伤能力，如CAR-T细胞治疗等。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免疫检查点阻断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通过抑制肿瘤细胞表面的免疫检查点分子，解除对T细胞的抑制作用，恢复免疫系统的抗肿瘤活性。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肿瘤免疫治疗的技术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https://d.book118.com/085303314024011041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2024-09-01T14:13:06.902</cp:lastPrinted>
  <dcterms:created xsi:type="dcterms:W3CDTF">2024-09-01T06:13:06Z</dcterms:created>
  <dcterms:modified xsi:type="dcterms:W3CDTF">2024-09-01T06:13:08Z</dcterms:modified>
</cp:coreProperties>
</file>