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35AED4-753F-4DE0-9CB0-A4D20231E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068B78-FD37-418C-968C-F06CA2A89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3728AA-5659-48AF-8B78-434E88F80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459C67-466E-45ED-8D05-6CF521D9C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51E68C-C7E8-441A-BDC6-D3928B1AD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10471A-C6BA-4C5E-BD9C-FC5547242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B2459E-C1E3-47B6-B684-ADDA6B02B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9915B8-ACB5-431E-A196-F26C7A6DC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D7CFED-89DA-4119-B3BF-7451948CC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BD7820-3213-4DF6-BC0C-FB175509E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ABCE2-1C72-408D-8A61-D622BF039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3041223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幼儿急性鼻咽炎护理\n## 1.幼儿急性鼻咽炎概述及病因\n### 1.1幼儿急性鼻咽炎的定义与症状\n### 1.2幼儿急性鼻咽炎的发病原因\n### 1.3幼儿急性鼻咽炎的高发人群与季节\n## 2.幼儿急性鼻咽炎的诊断与鉴别\n### 2.1幼儿急性鼻咽炎的诊断方法\n### 2.2幼儿急性鼻咽炎与相似疾病的鉴别\n### 2.3幼儿急性鼻咽炎的严重程度评估\n## 3.幼儿急性鼻咽炎的治疗与药物选择\n### 3.1幼儿急性鼻咽炎的一般治疗方法\n### 3.2幼儿急性鼻咽炎的药物选择与使用\n### 3.3幼儿急性鼻咽炎的药物治疗注意事项\n## 4.幼儿急性鼻咽炎的护理措施\n### 4.1幼儿急性鼻咽炎的家庭护理要点\n### 4.2幼儿急性鼻咽炎的饮食调理与禁忌\n### 4.3幼儿急性鼻咽炎的日常生活习惯培养\n## 5.幼儿急性鼻咽炎的预防与康复\n### 5.1幼儿急性鼻咽炎的预防措施\n### 5.2幼儿急性鼻咽炎的康复方法与注意事项\n### 5.3幼儿急性鼻咽炎的长期护理与随访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8500"/>
              <a:t>幼儿急性鼻咽炎护理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幼儿急性鼻咽炎概述及病因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幼儿急性鼻咽炎的定义与症状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3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急性鼻咽炎是一种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急性炎症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发病迅速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病程短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主要症状包括：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鼻塞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流鼻涕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喉咙痛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咳嗽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发热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头痛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症状可能因个体差异而异</a:t>
            </a:r>
            <a:endParaRPr/>
          </a:p>
        </p:txBody>
      </p:sp>
      <p:cxnSp>
        <p:nvCxnSpPr>
          <p:cNvPr id="174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5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主要病因：</a:t>
                </a:r>
                <a:endParaRPr/>
              </a:p>
            </p:txBody>
          </p:sp>
          <p:sp>
            <p:nvSpPr>
              <p:cNvPr id="18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病毒感染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：如流感病毒、腺病毒等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细菌感染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：如链球菌、葡萄球菌等</a:t>
                </a:r>
                <a:endParaRPr/>
              </a:p>
            </p:txBody>
          </p:sp>
          <p:sp>
            <p:nvSpPr>
              <p:cNvPr id="18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其他可能的原因：</a:t>
                </a:r>
                <a:endParaRPr/>
              </a:p>
            </p:txBody>
          </p:sp>
          <p:sp>
            <p:nvSpPr>
              <p:cNvPr id="18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：如空气污染、气候变化等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：如过度疲劳、免疫力低下等</a:t>
                </a:r>
                <a:endParaRPr/>
              </a:p>
            </p:txBody>
          </p:sp>
          <p:sp>
            <p:nvSpPr>
              <p:cNvPr id="18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幼儿急性鼻咽炎的发病原因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幼儿急性鼻咽炎的高发人群与季节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高发人群：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幼儿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：免疫系统尚未发育完善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老年人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：免疫力下降</a:t>
                </a:r>
                <a:endParaRPr/>
              </a:p>
            </p:txBody>
          </p:sp>
          <p:pic>
            <p:nvPicPr>
              <p:cNvPr id="2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高发季节：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春季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：气温变化大，病毒活跃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秋季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：天气转凉，易感冒</a:t>
                </a:r>
                <a:endParaRPr/>
              </a:p>
            </p:txBody>
          </p:sp>
          <p:pic>
            <p:nvPicPr>
              <p:cNvPr id="2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幼儿急性鼻咽炎的诊断与鉴别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幼儿急性鼻咽炎的诊断方法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根据病史和症状进行初步诊断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发病迅速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鼻塞、流鼻涕、喉咙痛等症状</a:t>
                </a:r>
                <a:endParaRPr/>
              </a:p>
            </p:txBody>
          </p:sp>
          <p:pic>
            <p:nvPicPr>
              <p:cNvPr id="2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进一步检查：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血常规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：了解白细胞计数和分类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鼻咽部检查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：观察鼻咽部黏膜情况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病毒感染检测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：如流感病毒检测等</a:t>
                </a:r>
                <a:endParaRPr/>
              </a:p>
            </p:txBody>
          </p:sp>
          <p:pic>
            <p:nvPicPr>
              <p:cNvPr id="2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与感冒的鉴别：</a:t>
                </a:r>
                <a:endParaRPr/>
              </a:p>
            </p:txBody>
          </p:sp>
          <p:sp>
            <p:nvSpPr>
              <p:cNvPr id="22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病程较短，症状较轻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无明显发热</a:t>
                </a:r>
                <a:endParaRPr/>
              </a:p>
            </p:txBody>
          </p:sp>
        </p:grpSp>
        <p:grpSp>
          <p:nvGrpSpPr>
            <p:cNvPr id="23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与扁桃体炎的鉴别：</a:t>
                </a:r>
                <a:endParaRPr/>
              </a:p>
            </p:txBody>
          </p:sp>
          <p:sp>
            <p:nvSpPr>
              <p:cNvPr id="23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喉咙痛更剧烈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扁桃体红肿、化脓</a:t>
                </a:r>
                <a:endParaRPr/>
              </a:p>
            </p:txBody>
          </p:sp>
        </p:grpSp>
        <p:grpSp>
          <p:nvGrpSpPr>
            <p:cNvPr id="23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与鼻窦炎的鉴别：</a:t>
                </a:r>
                <a:endParaRPr/>
              </a:p>
            </p:txBody>
          </p:sp>
          <p:sp>
            <p:nvSpPr>
              <p:cNvPr id="23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鼻塞、流鼻涕更严重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鼻窦部压痛</a:t>
                </a:r>
                <a:endParaRPr/>
              </a:p>
            </p:txBody>
          </p: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幼儿急性鼻咽炎与相似疾病的鉴别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幼儿急性鼻咽炎的严重程度评估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39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根据症状和检查结果评估严重程度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轻度：症状较轻，不影响日常生活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中度：症状较重，影响日常生活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重度：症状严重，伴有高热、脱水等症状</a:t>
            </a:r>
            <a:endParaRPr/>
          </a:p>
        </p:txBody>
      </p:sp>
      <p:pic>
        <p:nvPicPr>
          <p:cNvPr id="240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9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幼儿急性鼻咽炎的治疗与药物选择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休息：保持充足的休息，增强免疫力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多饮水：保持水分平衡，促进毒素排出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1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良好的通风：保持室内空气流通，减少病毒传播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幼儿急性鼻咽炎的一般治疗方法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https://d.book118.com/085304122321011111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幼儿急性鼻咽炎护理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2024-09-17T21:08:30.044</cp:lastPrinted>
  <dcterms:created xsi:type="dcterms:W3CDTF">2024-09-17T13:08:30Z</dcterms:created>
  <dcterms:modified xsi:type="dcterms:W3CDTF">2024-09-17T13:08:31Z</dcterms:modified>
</cp:coreProperties>
</file>