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8F8E8F-6627-4CCB-B371-8DCD86B92F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5C73C-9CFD-467E-BFD0-2D62E004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B1CC9-B7E6-4575-A4FE-9AB0F273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9EA84-721C-46EC-B2F4-06431F166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5BD1B-0D43-468D-968A-568A2B3F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A760F-AA9A-4D43-A503-A2A00996A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93330-F144-42DF-8417-1D0D368D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BF8C5-902A-402B-A263-69437A0B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96457-7310-4B59-9689-604DA2CA2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1A966-489B-47CC-9C6F-8EAE0A1AF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9A67-0658-4029-966D-899F6E80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5104D-AA0F-49DE-9AC3-14FEF182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F4BC930-12E3-4002-B1FD-4BBCB37633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77D3C1-4015-487C-BB82-2DEABB8F5F5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1030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学校应急预案演练评估培训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学校应急预案概述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应急预案演练准备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应急预案演练实施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应急预案演练风险管理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应急预案演练效果评估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学校应急预案概述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学校应急预案定义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编制应急管理措施和程序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保护师生和资源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应急预案的重要性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学校应急预案可以提高校园应对突发事件的能力，有效组织资源，加快应急处置速度，保障校园安全。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应急预案的内容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应急组织架构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应急资源调配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应急预案流程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提高应急意识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培训应急处置技能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加强应急预警意识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加强团队合作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协调危机应急资源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提高团队应急协商能力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提高协调能力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实践应急计划流程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加强沟通与协调能力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应急预案演练的意义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发现预案执行不足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检验应急响应速度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评估危机管理能力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应急预案演练评估培训对于学校意义重大，通过科学的演练，提高了学校灾害应对能力，为校园安全保驾护航，值得广泛推广。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应急预案演练准备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明确演练目的和流程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演练前准备工作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制定演练计划和方案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确保演练环境符合实际情况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进行演练场地布置和现场模拟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保障演练的顺利开展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确认演练时间和人员参与名单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演练人员培训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对参与演练的师生进行相关培训十分重要。培训内容应包括演练流程、角色分工等，确保每位参与者能清晰了解自己在演练中的任务和责任。只有准确培训才能提高演练的效果和应对突发情况的能力。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包括通讯设备、急救器材等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演练物资准备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确保演练所需的设备和物资齐全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确保在演练中能正常使用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检查演练用品的完好性和有效性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以备不时之需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备好紧急应对工具和药品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带领学生疏散和撤离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协助演练执行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保安人员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维持现场秩序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保障演练安全进行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急救人员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处理演练中出现的伤员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提供紧急救援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角色分配和沟通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校长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负责指挥整个演练过程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协调各部门协作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加强沟通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在演练过程中，沟通十分关键。各参与角色必须保持信息畅通，随时随地了解最新情况，及时做出反应。只有通过加强沟通，才能使演练达到预期效果，提高应对突发情况的能力。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应急预案演练实施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演练流程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及时发出紧急通知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通知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有序疏散师生人员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疏散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提高师生的警惕性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警戒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加强危机意识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培养师生的应急反应能力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提升处理突发事件的能力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实际操作提升应急处置能力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提高协作能力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加强师生之间的配合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提高团队协作能力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危险场景下的应急处理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保持信息畅通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有效传达指令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提高信息处理效率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模拟真实场景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营造真实的危机环境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检验应急预案的有效性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提高师生的协作能力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演练评估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定期进行演练评估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及时改进应急预案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改进措施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总结演练经验教训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https://d.book118.com/085310303013011130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学校应急预案演练评估培训</vt:lpstr>
      <vt:lpstr>目录</vt:lpstr>
      <vt:lpstr>第1章 学校应急预案概述</vt:lpstr>
      <vt:lpstr>学校应急预案定义</vt:lpstr>
      <vt:lpstr> </vt:lpstr>
      <vt:lpstr>应急预案的内容</vt:lpstr>
      <vt:lpstr>应急预案演练的意义</vt:lpstr>
      <vt:lpstr>总结</vt:lpstr>
      <vt:lpstr>第2章 应急预案演练准备</vt:lpstr>
      <vt:lpstr>演练前准备工作</vt:lpstr>
      <vt:lpstr> </vt:lpstr>
      <vt:lpstr>演练物资准备</vt:lpstr>
      <vt:lpstr>角色分配和沟通</vt:lpstr>
      <vt:lpstr>加强沟通</vt:lpstr>
      <vt:lpstr>第3章 应急预案演练实施</vt:lpstr>
      <vt:lpstr>演练流程</vt:lpstr>
      <vt:lpstr>实战演练</vt:lpstr>
      <vt:lpstr>演练评估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2024-09-29T14:31:18.554</cp:lastPrinted>
  <dcterms:created xsi:type="dcterms:W3CDTF">2024-09-29T06:31:18Z</dcterms:created>
  <dcterms:modified xsi:type="dcterms:W3CDTF">2024-09-29T06:31:22Z</dcterms:modified>
</cp:coreProperties>
</file>