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A03E7-E10E-4F01-9174-F5EAC46F1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D5B5D-AD3B-4EB3-BBC5-36AC85030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B5C9B8-BBCD-4054-82AD-F899BC168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50A4DC-D8EE-4B61-AAA9-3C128C550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E82246-9DAE-4BCF-9AD9-469C19FA8F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A2FA7-8CC2-4E07-9865-D5E9598998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A661C7-3157-4B22-A429-9D3403F7C9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344772-E698-4005-8951-4E6A059BF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789046-2B20-49F7-A656-B0FE58584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629A4-E789-48FE-8ABE-3066DFCC9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F03D10-60D9-42F5-977C-04381E2E7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311134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2023年中考数学复习第一部分考点梳理数与式代数式与整式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考点概述与重要性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数与式基本概念及性质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代数式运算技巧与方法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方程与不等式在数与式中的应用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函数在数与式中的渗透和拓展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专题训练与解题技巧提升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考点概述与重要性</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数与式代数式与整式是中考数学的重要考点之一，通常占据试卷总分的一定比例。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在中考数学中，数与式代数式与整式的考点涉及多个方面，如代数式的概念、整式的运算、因式分解等。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学生需要熟练掌握数与式代数式与整式的相关知识点，并能够灵活运用它们解决问题。</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考点梳理数与式代数式与整式在中考数学中占比</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命题趋势方面，中考数学注重考查学生的基础知识和基本技能，同时也注重考查学生的思维能力和创新能力。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在数与式代数式与整式的考点中，命题人可能会结合其他知识点进行综合考查，如函数、方程等。</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历年中考数学试卷中，数与式代数式与整式的考点经常出现，题型多样，包括选择题、填空题和解答题等。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历年真题回顾及命题趋势分析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针对数与式代数式与整式的考点，学生需要制定详细的复习计划，明确每个知识点的掌握程度和要求。</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同时，要注重思维能力和创新能力的培养，多做一些综合性强、难度较大的题目，提高自己的解题能力。</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在复习过程中，要注重基础知识和基本技能的训练，掌握数与式代数式与整式的基本概念和运算方法。</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此外，还要注重知识点的联系和综合运用，将数与式代数式与整式的知识点与其他相关知识点结合起来进行复习。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复习策略与建议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数与式基本概念及性质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无理数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无理数是不能表示为两个整数的商的数，即不是有理数的实数。无理数包括一些常见的常数，如π、e等。无理数与有理数一起构成了实数系。</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自然数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自然数是从1开始的正整数，包括1、2、3、...等。自然数具有可加性和可乘性，即任意两个自然数的和与积仍然是自然数。</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整数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整数包括正整数、0和负整数。整数具有整除性，即若a、b都是整数，且b≠0，则存在唯一的整数q和r，使得a=bq+r，其中0≤r&lt;∣b∣。</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有理数</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有理数是可以表示为两个整数的商的数，即形如a/b的数，其中a、b都是整数，且b≠0。有理数包括整数和分数，具有稠密性和可数性。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自然数、整数、有理数和无理数定义及性质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代数式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代数式是由数字、字母和运算符号组成的数学表达式。根据运算符号的不同，代数式可以分为加法代数式、减法代数式、乘法代数式和除法代数式等。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代数式的分类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根据代数式中字母的取值范围不同，代数式可以分为整式、分式和根式等。整式是代数式的一种，其字母的取值范围是全体实数；分式的字母取值范围使得分母不为零；根式则涉及到开方运算。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代数式概念及分类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整式定义及运算规则</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整式是由数字、字母和有限次加、减、乘运算组成的代数式。单项式和多项式统称为整式。</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整式定义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整式的运算包括加、减、乘、除四种基本运算，遵循先乘除后加减的运算顺序。在整式的加减运算中，需要合并同类项；在乘法运算中，需要应用乘法分配律；在除法运算中，需要注意除数不能为0的情况。</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整式的运算规则</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代数式运算技巧与方法</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合并同类项法则：把多项式中的同类项合并成一项，叫做合并同类项。合并同类项的法则是：同类项的系数相加，所得的结果作为系数，字母和字母的指数不变。</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应用举例</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$3x^2 + 2x^2 = 5x^2$</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$7ab + (-3ab) = 4ab$</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$6a^2b + 3ab^2 - 2a^2b + ab^2 = 4a^2b + 4ab^2$</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合并同类项法则及应用举例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去括号法则：如果括号外的因数是正数，去括号后原括号内各项的符号与原来的符号相同；如果括号外的因数是负数，去括号后原括号内各项的符号与原来的符号相反。</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去括号法则及应用举例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应用举例</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 + (b - c) = a + b - c$</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 - (b + c) = a - b - c$</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去括号法则及应用举例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 - b) = -a + b$</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 - b + c - d = a + (-b) + c + (-d)$</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去括号法则及应用举例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https://d.book118.com/085311134033011111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2024-09-16T20:48:03.821</cp:lastPrinted>
  <dcterms:created xsi:type="dcterms:W3CDTF">2024-09-16T12:48:03Z</dcterms:created>
  <dcterms:modified xsi:type="dcterms:W3CDTF">2024-09-16T12:48:05Z</dcterms:modified>
</cp:coreProperties>
</file>