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5223D-BC1B-4CEE-A857-82B755FB6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F566E-6AFE-4970-9DA0-6AF60CAA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4CAEA-A544-426A-B264-0F0D41F1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085B4-EC81-4326-8F2C-8F54B890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B9C5D-9F0B-472F-AC17-A0B440651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518ED-EB4A-4695-BE58-E99AC5BDC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3F16B-19E9-4A5C-9E1B-7C3A6B5F0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6B389-A953-48C3-A0C6-073AEB66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D1C54-D452-4117-966C-6423BBBE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8D807-D82E-47C8-8DC4-E5D595B5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67AD4-1467-43D1-9EBF-E1EA8CE4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12000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某小区项目前期物业管理投标书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组织架构与管理团队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培训与服务质量保证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安全与应急管理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服务承诺与保证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投标报价与支付方式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其他需要说明的事项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该小区项目是城市重点发展项目之一，旨在提供高品质的居住环境和生活配套服务，提升城市形象和居民生活质量。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某小区项目位于城市核心区域，占地面积约10万平方米，总建筑面积约30万平方米，包括住宅、商业和配套设施。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确保物业管理的专业化和规范化，提高物业价值和居住品质。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实现节能减排和绿色环保，推动可持续发展。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提升业主满意度，建立良好的物业服务口碑。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与开发商、业主委员会等相关方进行沟通和协调，确保物业管理工作的顺利开展。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负责小区住宅、商业和配套设施的物业管理，包括但不限于安保、清洁、绿化、设施维护等方面。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提供全方位的物业服务，满足业主日常需求，包括但不限于报修、投诉处理、社区文化活动组织等。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包括小区内公共区域的清洁、绿化、安保、设施设备维护等方面。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根据小区规模和实际需求，合理配置服务人员，包括清洁工、保安员、维修工等。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提供24小时服务，确保及时响应业主的需求和解决突发问题。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服务时间安排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制定详细的服务质量标准，包括服务态度、服务效率、服务质量等方面，确保服务水平达到业主满意。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制定规范的服务流程，包括报修、投诉、建议等处理流程，确保服务过程顺畅高效。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服务安全保障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建立完善的安全管理制度，保障小区业主的人身财产安全，预防和处理各类安全事故。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费用构成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物业服务费用包括管理费、维修费、特约服务费等，需明确各项费用构成及收费标准。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费用收取方式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采取定期收取或预收方式，确保费用收取的及时性和准确性。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费用调整机制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建立合理的费用调整机制，根据市场变化和服务需求，适时调整物业服务费用。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物业服务费用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组织架构与管理团队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清晰展示物业管理公司的组织架构，包括管理层、职能部门和执行层。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明确各部门在物业管理中的职责，确保各司其职，协同高效。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制定明确的决策流程，确保公司内部沟通顺畅，提高决策效率。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突出管理团队在物业管理领域的专业优势，如经验丰富、管理高效等。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强调团队建设活动和培训计划，提升团队凝聚力和专业素养。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团队成员背景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详细介绍管理团队成员的从业经历、专业技能和业绩，展示团队的专业实力。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管理团队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根据项目需求设置合理的岗位，明确岗位职责和要求。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制定严格的招聘流程，确保招聘到合适的人才，满足项目需求。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针对不同岗位制定培训计划，提高员工的专业技能和服务水平。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培训与服务质量保证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包括岗位职责、操作技能、应急处理等方面的知识和技能，确保员工具备专业的工作能力和素质。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采用内部培训、外部培训和实践操作相结合的方式，提高员工的实际操作能力和应对突发事件的能力。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针对不同岗位的物业管理人员，包括保安、清洁、绿化、维修等，制定相应的培训计划。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建立定期检查制度，对物业管理的各个方面进行检查和评估，及时发现和解决问题，确保服务质量的持续改进。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建立有效的客户反馈机制，收集业主和租户的意见和建议，及时调整和改进服务内容和标准，提高客户满意度。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制定详细的服务标准，包括物业维护、清洁卫生、绿化养护等方面的要求，确保服务质量和水平的稳定和提升。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服务质量保证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对投诉处理进行跟踪和反馈，确保问题得到彻底解决，同时对投诉处理结果进行统计和分析，不断改进服务质量。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跟踪反馈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设立多渠道的投诉方式，包括电话、邮件、微信等，方便业主和租户随时提出投诉和建议。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投诉渠道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建立完善的投诉处理流程，确保投诉能够得到及时、公正、合理的处理和回复。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处理流程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https://d.book118.com/085312000213011100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2024-09-08T12:38:18.962</cp:lastPrinted>
  <dcterms:created xsi:type="dcterms:W3CDTF">2024-09-08T04:38:18Z</dcterms:created>
  <dcterms:modified xsi:type="dcterms:W3CDTF">2024-09-08T04:38:21Z</dcterms:modified>
</cp:coreProperties>
</file>