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5BB59F-FD15-4915-9120-0B724EFB2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98B98-2904-47EE-969F-E0D379E1D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C380F-8302-4E39-8EAD-04E34A6FD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FC7ED2-4FDC-4348-AB19-492114FD1D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02CFBB-D8F4-4E1B-B000-E8EE45559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E1C078-0E2D-4986-BC66-AEAC50E65D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8F4947-3333-4688-AB7B-CC6EED983E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C8653-EB15-4014-AE60-7E282FE35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3C86AD-B366-49A0-8A1F-694E3ADA1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8162B-C616-407C-8092-DAAA15383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00B410-F061-43BA-A2DB-C8D11040B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312124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本科护理妇产科课件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妇产科护理概述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妇产科护理的基本知识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妇产科护理技能与实践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妇产科护理伦理与法律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妇产科护理教育与培训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妇产科护理概述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68" b="1796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68" b="1796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妇产科护理具有专业性、综合性、实践性和人文关怀的特点。它要求护士具备丰富的医学知识、技能和经验，以便为女性提供全面、个性化的护理服务。</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妇产科护理是一门专注于女性生殖系统健康和疾病的护理学科。它涵盖了从孕前准备、孕期保健、分娩过程到产后恢复等各个阶段的知识和技能。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保障母婴健康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妇产科护理的主要目标是保障母婴健康，促进自然分娩，降低分娩风险，减少并发症的发生。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提高生育质量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通过科学的妇产科护理，可以帮助女性顺利度过孕期和分娩过程，提高生育质量，促进母婴身心健康。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维护家庭和谐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妇产科护理不仅关注母婴健康，还涉及家庭关系的维护。通过提供专业的指导和支持，可以帮助家庭成员更好地理解和支持女性在孕产过程中的需求和变化。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妇产科护理的历史可以追溯到古代，但直到近现代才开始形成专业的学科体系。随着医学的进步和社会的发展，妇产科护理逐渐发展成为一个独立的领域，并不断完善和进步。</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随着医学科技的进步和社会观念的变化，妇产科护理也在不断发展和创新。未来，妇产科护理将更加注重预防保健、人性化服务和跨学科合作，以更好地满足女性的健康需求。</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历史回顾</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妇产科护理的基本知识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女性生殖系统概述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女性生殖系统包括内、外生殖器官和相关组织，具有生殖和内分泌功能。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子宫与卵巢</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子宫是孕育胚胎和胎儿的场所，卵巢则负责产生卵子和分泌性激素。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月经周期与激素调节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月经周期中，卵巢分泌的雌激素和孕激素水平变化，影响子宫内膜的生长和脱落。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女性生殖系统解剖与生理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083" b="208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受精与着床</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精子和卵子在输卵管相遇并结合形成受精卵，随后着床于子宫内膜。</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胎儿发育过程</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胎儿从胚胎发育成成熟的胎儿，经历多个阶段的生长和发育。</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胎儿营养与氧气供应</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通过胎盘和脐带，胎儿从母体获得营养和氧气。</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妊娠生理与胎儿发育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产程护理</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产程中，产妇需要接受观察和护理，确保母婴安全。</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分娩过程</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分娩包括三个阶段，即宫颈扩张、胎儿娩出和胎盘娩出。</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产褥期护理</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产褥期是指产后42天内的恢复期，产妇需要特别护理和关注。</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分娩与产褥期护理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妇科炎症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妇科炎症包括阴道炎、宫颈炎等，预防措施包括保持卫生、避免不洁性行为等。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子宫肌瘤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子宫肌瘤是女性常见的良性肿瘤，预防措施包括定期体检、观察症状等。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乳腺癌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乳腺癌是女性常见的恶性肿瘤之一，预防措施包括保持健康的生活方式、定期筛查等。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妇产科常见疾病的预防与护理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妇产科护理技能与实践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https://d.book118.com/085312124320011042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2024-09-04T07:53:47.158</cp:lastPrinted>
  <dcterms:created xsi:type="dcterms:W3CDTF">2024-09-03T23:53:47Z</dcterms:created>
  <dcterms:modified xsi:type="dcterms:W3CDTF">2024-09-03T23:53:48Z</dcterms:modified>
</cp:coreProperties>
</file>