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D8BC5-CC2F-4A56-8AB1-CF9AECD67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B5415-611A-4FDF-9147-9090D977E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0A99F-6499-4106-B170-D1FF33C62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94014-2ECA-4C8B-87DB-FBAD3E229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E39F5E-8CED-4ABB-8720-79A653C4B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6A8C8-25B5-4265-8EC5-115BEBE1B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B4EC1D-84FF-4D7F-BE0A-1CD91C5FD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8C769-46CE-4E96-BD86-8AC743694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287D1-260B-4818-83EE-12265BB55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5C7D9-6C4B-4FE9-9F1B-D1ED69FC6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7D2DB-E08E-4239-A0DA-CB54CA08A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2021131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转录组学概述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转录组学实验设计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转录组学数据获取与处理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基因表达差异分析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转录组学在生物学研究中的应用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转录组学研究挑战与展望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转录组学概述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转录组学定义与意义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转录组学是研究细胞中基因转录情况及转录调控规律的学科，旨在解析特定生理或病理状态下细胞或组织的全部转录本。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转录组学研究意义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转录组学对于理解生物体基因表达调控、疾病发生发展机制、药物作用靶点等方面具有重要意义。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研究历史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转录组学研究起始于20世纪末，随着高通量测序技术的发展，转录组学研究逐渐深入。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目前，转录组学研究已广泛应用于生物医学、农业、环境科学等领域，为揭示生物过程提供了重要手段。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转录组学研究历史与现状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转录组数据分析方法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包括基因表达量计算、差异表达分析、基因功能注释、转录本结构变异分析等。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转录组学与其他组学技术结合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如基因组学、蛋白质组学、代谢组学等，实现多组学数据整合分析，更全面地揭示生物过程。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转录组测序技术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包括基于杂交的微阵列技术和基于测序的转录组测序技术，后者又可分为RNA-Seq、单细胞转录组测序等。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转录组学研究技术与方法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转录组学实验设计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例如，研究特定条件下基因表达的差异、发现新的转录本或调控元件等。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明确实验目的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基于已有知识和文献，对实验可能的结果进行预测和假设。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提出科学假设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实验目的与假设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根据实验目的，选择具有代表性和可比性的样本，如不同组织、发育阶段或处理条件下的样本。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样本处理与保存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确保样本在处理过程中保持RNA的完整性，避免降解和污染，采用适当的保存方法。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选择合适样本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样本选择与处理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为了获得可靠的结果，需要对每个样本进行生物学重复和技术重复。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采用适当的统计方法和生物信息学工具，对转录组学数据进行处理、分析和解释，如差异表达分析、聚类分析、通路分析等。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实验重复设计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数据分析策略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实验重复与数据分析策略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转录组学数据获取与处理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测序技术原理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阐述基于不同测序原理的技术，如Sanger测序、下一代测序（NGS）和第三代测序（TGS）等。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比较不同测序平台的优缺点，如Illumina、Ion Torrent、PacBio和Oxford Nanopore等，以及选择适合特定研究需求的平台。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测序技术原理及平台选择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测序数据质量控制与评估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描述如何对原始测序数据进行质量评估，包括碱基质量值、序列长度分布、GC含量等。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介绍使用FastQC、MultiQC等工具对测序数据进行综合评估的方法。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数据评估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https://d.book118.com/085320211314011120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2024-09-23T13:50:38.288</cp:lastPrinted>
  <dcterms:created xsi:type="dcterms:W3CDTF">2024-09-23T05:50:38Z</dcterms:created>
  <dcterms:modified xsi:type="dcterms:W3CDTF">2024-09-23T05:50:40Z</dcterms:modified>
</cp:coreProperties>
</file>