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056A8-316B-41B2-B6A3-8E2A982C6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BE890-713D-475B-AA74-F705F260D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23C2A-D6A8-4D05-932A-2B17C58D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FAB29-09BB-40B9-91BC-DAC3A489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9F3B4-0DAD-4FED-B8C0-2A6D2822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11E82-6F73-4231-8D03-BC7C6A1C3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E12FB-3477-4682-B909-D4F1464FC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2BAC0-FA91-4EFD-8FD6-841307A56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ECB7F-2237-4690-B24C-8E9F7A442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234F6-8461-4BFA-A836-030699D75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FDD19-DA1A-4250-90AC-31F7E3AAA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20300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GMP培训机构与人员\n## 1.新版GMP概述及其重要性\n### 1.1新版GMP的发展历程与背景\n### 1.2新版GMP的主要内容与特点\n### 1.3新版GMP对制药企业的影响与意义\n## 2.新版GMP培训机构的選擇与评估\n### 2.1新版GMP培训机构的筛选标准与流程\n### 2.2新版GMP培训机构的评估方法与实践\n### 2.3新版GMP培训机构的持续改进与监督\n## 3.新版GMP培训人员的要求与选拔\n### 3.1新版GMP培训人员的基本素质与能力要求\n### 3.2新版GMP培训人员的选拔途径与方法\n### 3.3新版GMP培训人员的培训与持续发展\n## 4.新版GMP培训课程的设置与实施\n### 4.1新版GMP培训课程的设计原则与内容框架\n### 4.2新版GMP培训课程的教学方法与评估手段\n### 4.3新版GMP培训课程的持续优化与改进\n## 5.新版GMP培训效果的评价与反馈\n### 5.1新版GMP培训效果的评价指标体系与方法\n### 5.2新版GMP培训效果的实时监测与数据分析\n### 5.3新版GMP培训效果的持续改进与提升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新版GMP培训机构与人员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新版GMP概述及其重要性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2010年欧盟GMP指南发布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促使国际制药行业对GMP标准进行更新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提高制药生产质量与安全性</a:t>
                </a:r>
                <a:endParaRPr/>
              </a:p>
            </p:txBody>
          </p:sp>
          <p:sp>
            <p:nvSpPr>
              <p:cNvPr id="16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2011年新版GMP在中国实施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适应国际制药行业的发展趋势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提高国内制药企业的竞争力</a:t>
                </a:r>
                <a:endParaRPr/>
              </a:p>
            </p:txBody>
          </p:sp>
          <p:sp>
            <p:nvSpPr>
              <p:cNvPr id="17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新版GMP的背景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制药行业全球化的发展需求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保障药品质量与公众健康的需要</a:t>
                </a:r>
                <a:endParaRPr/>
              </a:p>
            </p:txBody>
          </p:sp>
          <p:sp>
            <p:nvSpPr>
              <p:cNvPr id="17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主要内容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生产质量管理的基本要求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质量控制实验室的管理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厂房与设施的要求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设备与工艺的要求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人员的培训与资质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更加注重风险管理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强调持续改进与全员参与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提高制药生产过程的透明度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适应不同类型制药企业的需求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新版GMP的主要内容与特点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新版GMP对制药企业的影响与意义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对制药企业的影响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生产成本的增加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生产管理模式的变革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对企业员工素质的要求提高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对制药企业的意义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提高产品质量与安全性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促进企业与国际接轨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新版GMP培训机构的選擇与评估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筛选标准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具备良好的培训师资与设施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熟悉新版GMP的要求与实施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提供实用的培训课程与内容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筛选流程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收集并分析培训机构的信息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对培训机构进行实地考察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与培训机构进行深入沟通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综合评估并选择合适的培训机构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新版GMP培训机构的筛选标准与流程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新版GMP培训机构的评估方法与实践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培训课程的评价与反馈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培训效果的数据分析与比较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培训机构的持续改进与监督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定期对培训机构进行评估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与其他企业分享评估结果与经验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鼓励培训机构之间的合作与交流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根据评估结果调整培训课程与内容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提高培训师资与设施的水平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与制药企业保持紧密的合作关系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加强对培训机构的日常监督与管理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定期对培训机构进行检查与审计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对不合格培训机构进行整改与处罚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新版GMP培训机构的持续改进与监督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新版GMP培训人员的要求与选拔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新版GMP培训人员的基本素质与能力要求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良好的职业道德与敬业精神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较强的学习能力与适应能力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良好的沟通与团队协作能力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能力要求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熟悉新版GMP的要求与实施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掌握制药生产过程中的专业知识与技能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具备一定的培训与指导能力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https://d.book118.com/085320300041011114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新版GMP培训机构与人员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2024-09-21T05:07:56.157</cp:lastPrinted>
  <dcterms:created xsi:type="dcterms:W3CDTF">2024-09-20T21:07:56Z</dcterms:created>
  <dcterms:modified xsi:type="dcterms:W3CDTF">2024-09-20T21:07:58Z</dcterms:modified>
</cp:coreProperties>
</file>