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EB5CF-FD7B-4A47-84B7-2F8598AE6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F3C5D2-8564-461E-97F1-C2C02BCF5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8AB33F-66A8-48E8-8EF2-CAD090CF4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59E874-63E2-4603-8596-AD24C4008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2BC8C8-55D6-4AF1-9708-93F9A636D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E05495-3FD5-4FB9-9E90-1A073D7FB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EAA7CA-A3C3-46EA-8BB4-3B2FF4519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564087-E51B-454F-9FC4-1BEAFF6D5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3B704C-BB32-4510-9685-1345AD66A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8E6686-5DCF-44A0-A60F-3DA515305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A5EBA-0BB1-4F5B-ADD1-AC35D616D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3220310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《传媒组织设计》ppt课件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传媒组织设计概述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传媒组织结构设计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传媒组织文化设计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传媒组织人力资源管理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传媒组织战略管理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传媒组织变革管理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传媒组织设计是指根据传媒组织的战略目标，对传媒组织的结构、流程、资源等进行规划和安排，以实现高效的组织运作。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传媒组织设计具有系统性、动态性、适应性等特点，需要根据组织内外环境的变化进行不断调整和完善。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提高组织效率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合理的传媒组织设计能够优化资源配置，提高组织运作效率，降低成本。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促进组织创新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良好的传媒组织设计有利于激发员工的创新精神，推动组织持续创新。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提升组织竞争力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有效的传媒组织设计能够增强组织的竞争力，使组织在激烈的市场竞争中立于不败之地。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传媒组织设计的重要性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高效运作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传媒组织设计应注重提高组织的运作效率，优化流程，减少冗余环节。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人才为本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传媒组织设计应充分考虑员工的成长和发展，为员工提供良好的职业发展平台。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灵活适应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传媒组织设计应具备灵活性，能够适应内外环境的变化，及时调整和完善。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战略导向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传媒组织设计应紧紧围绕组织的战略目标，确保组织结构和运作与战略相匹配。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传媒组织设计的原则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传媒组织结构设计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直线型组织结构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组织结构形式简单，权力集中，命令统一，决策迅速，责任明确。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职能型组织结构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按职能划分部门，有利于发挥专业优势，提高工作效率。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矩阵型组织结构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结合了直线型和职能型的特点，有利于加强部门间的协调和合作。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网络型组织结构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组织结构形式灵活，能够快速适应市场变化，但稳定性较差。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组织结构设计的影响因素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企业规模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企业规模越大，组织结构越复杂，需要更多的管理层级和部门划分。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业务特点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不同业务对组织结构的要求不同，需要根据业务特点进行组织结构设计。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管理理念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管理理念的不同会影响组织结构的设计，强调集权或分权的理念会导致不同的组织结构形式。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外部环境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外部环境的变化对组织结构的要求也不同，需要根据市场和政策的变化进行调整。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调整与优化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根据实施情况对组织结构进行调整和优化，确保组织结构的合理性和有效性。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制定具体的实施计划，包括人员调配、部门设置、岗位职责等。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设计组织结构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根据企业规模、业务特点、管理理念和外部环境等因素，设计合理的组织结构。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分析企业现状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对企业现有的组织结构进行评估和分析，找出存在的问题和不足。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确定组织目标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明确组织未来的发展方向和目标，为组织结构设计提供指导。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组织结构设计的流程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传媒组织文化设计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组织文化是指组织在长期发展过程中形成的共同价值观、信仰、习惯、行为准则等。它是组织的灵魂，影响着组织成员的思想和行为。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组织文化的定义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组织文化具有独特性、稳定性、继承性和发展性等特点。每个组织的文化都有其独特性，不易被模仿；同时，组织文化也随着时代和环境的变化而不断调整和更新。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组织文化的特点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组织文化的定义与特点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组织文化能够引导组织成员的思想和行为，使其符合组织的价值观和目标。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导向功能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优秀的组织文化能够激发成员的积极性和创造力，提高工作绩效。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激励功能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组织文化能够增强组织成员的归属感和忠诚度，使成员之间形成强大的凝聚力。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凝聚功能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组织文化通过道德、习俗等因素对成员的行为进行规范和约束，保证组织的稳定和持续发展。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约束功能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组织文化的功能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领导者示范作用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领导者在组织文化建设中起着重要的示范作用，他们的行为和态度对成员产生着深刻的影响。因此，领导者应该成为组织文化的积极倡导者和践行者。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确立核心价值观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核心价值观是组织文化的核心，是组织成员共同遵循的原则和信仰。在建设组织文化时，首先要明确并确立组织的核心价值观。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营造文化氛围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通过各种途径和手段，营造符合组织文化的氛围，使成员在潜移默化中接受和认同组织文化。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强化制度建设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将组织文化融入组织的制度建设中，通过制度来保障和促进组织文化的形成和发展。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组织文化的建设与维护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传媒组织人力资源管理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人力资源管理是指组织通过招聘、选拔、培训、绩效管理、薪酬福利等手段，对组织内部和外部人力资源进行有效管理和利用，以实现组织目标的过程。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系统性、战略性、灵活性、法制性。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人力资源管理的定义与特点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https://d.book118.com/085322031003011103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2024-09-12T04:23:23.085</cp:lastPrinted>
  <dcterms:created xsi:type="dcterms:W3CDTF">2024-09-11T20:23:23Z</dcterms:created>
  <dcterms:modified xsi:type="dcterms:W3CDTF">2024-09-11T20:23:25Z</dcterms:modified>
</cp:coreProperties>
</file>