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33003-933D-4782-98E8-CC8B3A32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65188-1211-4D26-A4AC-46988051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B2BE6-1956-4CCC-B596-79D153476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BB27A-C08C-41A5-A8F8-8A718FF3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B3CB3-9E14-49CA-959F-BBB5F2060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44575-1CD2-48F3-8D0C-853D2693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4E5F5-CD1C-4747-B794-7909BC10C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5336D-233D-4487-BF27-EB8BB988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61AFE-F654-4A10-89AD-A6AF2697F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D86AB-6DA1-4338-AFD6-120734FB6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4C61A-C47F-4140-94A6-8C9991227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22242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行业标准PPT\n## 1.护理行业概述及发展现状\n### 1.1护理行业的定义及重要性\n### 1.2全球护理行业的发展趋势\n### 1.3中国护理行业的发展现状\n## 2.护理行业相关政策法规\n### 2.1国家卫生健康委员会相关政策\n### 2.2护理行业法规及标准\n### 2.3护理行业监管及自律\n## 3.护理行业标准体系建设\n### 3.1护理行业标准的分类及内容\n### 3.2护理行业标准的制定与修订\n### 3.3护理行业标准的实施与监督\n## 4.护理行业从业人员要求\n### 4.1护理从业人员的基本素质要求\n### 4.2护理从业人员的教育培训\n### 4.3护理从业人员的职业发展\n## 5.护理行业服务质量评价\n### 5.1护理服务质量评价指标体系\n### 5.2护理服务质量评价方法\n### 5.3护理服务质量评价结果与应用\n## 6.护理行业信息化建设\n### 6.1护理行业信息化发展现状\n### 6.2护理行业信息化建设的关键领域\n### 6.3护理行业信息化建设的未来展望\n## 7.护理行业国际交流与合作\n### 7.1护理行业国际交流与合作的意义\n### 7.2护理行业国际交流与合作的途径与形式\n### 7.3护理行业国际交流与合作的前景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护理行业标准PPT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护理行业概述及发展现状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护理行业的定义</a:t>
                </a:r>
                <a:endParaRPr/>
              </a:p>
            </p:txBody>
          </p:sp>
          <p:sp>
            <p:nvSpPr>
              <p:cNvPr id="2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涉及医疗、康复、预防保健等领域的综合性服务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为患者提供身体、心理、社会等方面的护理服务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护理人员包括护士、护理师、康复治疗师等</a:t>
                </a:r>
                <a:endParaRPr/>
              </a:p>
            </p:txBody>
          </p:sp>
        </p:grpSp>
        <p:grpSp>
          <p:nvGrpSpPr>
            <p:cNvPr id="28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护理行业的重要性</a:t>
                </a:r>
                <a:endParaRPr/>
              </a:p>
            </p:txBody>
          </p:sp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保障患者的生命安全和健康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促进社会和谐与稳定</a:t>
                </a:r>
                <a:endParaRPr/>
              </a:p>
            </p:txBody>
          </p:sp>
        </p:grpSp>
        <p:grpSp>
          <p:nvGrpSpPr>
            <p:cNvPr id="28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护理行业的分类</a:t>
                </a:r>
                <a:endParaRPr/>
              </a:p>
            </p:txBody>
          </p:sp>
          <p:sp>
            <p:nvSpPr>
              <p:cNvPr id="2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临床护理：包括病房、门诊、急诊等护理服务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社区护理：包括家庭、学校、企事业单位等护理服务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康复护理：包括康复机构、康复门诊等护理服务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护理行业的定义及重要性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提高护理人员的专业素质和服务能力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加强对护理人员的专业培训和考核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建立完善的护理人员职业发展体系</a:t>
                </a:r>
                <a:endParaRPr/>
              </a:p>
            </p:txBody>
          </p:sp>
          <p:sp>
            <p:nvSpPr>
              <p:cNvPr id="30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护理人员专业化</a:t>
                </a:r>
                <a:endParaRPr/>
              </a:p>
            </p:txBody>
          </p:sp>
        </p:grpSp>
        <p:grpSp>
          <p:nvGrpSpPr>
            <p:cNvPr id="30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护理服务多元化</a:t>
                </a:r>
                <a:endParaRPr/>
              </a:p>
            </p:txBody>
          </p:sp>
          <p:sp>
            <p:nvSpPr>
              <p:cNvPr id="3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拓展护理服务的领域和范围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发展个性化的护理服务需求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提高护理服务的质量和效率</a:t>
                </a:r>
                <a:endParaRPr/>
              </a:p>
            </p:txBody>
          </p:sp>
        </p:grpSp>
        <p:grpSp>
          <p:nvGrpSpPr>
            <p:cNvPr id="30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0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护理管理信息化</a:t>
                </a:r>
                <a:endParaRPr/>
              </a:p>
            </p:txBody>
          </p:sp>
          <p:sp>
            <p:nvSpPr>
              <p:cNvPr id="30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建立完善的护理信息管理系统的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提高护理信息的共享和协同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加强护理信息的安全和隐私保护</a:t>
                </a:r>
                <a:endParaRPr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护理人员队伍壮大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护理人员数量逐年增加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护理人员素质不断提高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护理人员职业发展体系逐步完善</a:t>
                </a:r>
                <a:endParaRPr/>
              </a:p>
            </p:txBody>
          </p:sp>
          <p:sp>
            <p:nvSpPr>
              <p:cNvPr id="31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护理服务模式创新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开展家庭医生签约服务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发展远程护理服务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探索护理服务贸易</a:t>
                </a:r>
                <a:endParaRPr/>
              </a:p>
            </p:txBody>
          </p:sp>
          <p:sp>
            <p:nvSpPr>
              <p:cNvPr id="32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护理行业发展政策支持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出台一系列护理行业发展的政策措施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加大护理行业投入和支持力度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促进护理行业的创新和变革</a:t>
                </a:r>
                <a:endParaRPr/>
              </a:p>
            </p:txBody>
          </p:sp>
          <p:sp>
            <p:nvSpPr>
              <p:cNvPr id="32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中国护理行业的发展现状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护理行业相关政策法规</a:t>
            </a:r>
            <a:endParaRPr/>
          </a:p>
        </p:txBody>
      </p:sp>
      <p:sp>
        <p:nvSpPr>
          <p:cNvPr id="3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3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保障护理人员的权益和待遇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促进护理行业的健康发展</a:t>
                </a:r>
                <a:endParaRPr/>
              </a:p>
            </p:txBody>
          </p:sp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护理行业政策目标</a:t>
                </a:r>
                <a:endParaRPr/>
              </a:p>
            </p:txBody>
          </p:sp>
        </p:grpSp>
        <p:grpSp>
          <p:nvGrpSpPr>
            <p:cNvPr id="33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制定护理行业发展规划和指导意见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加强护理行业监管和自律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提供护理行业发展的政策和资金支持</a:t>
                </a:r>
                <a:endParaRPr/>
              </a:p>
            </p:txBody>
          </p:sp>
          <p:sp>
            <p:nvSpPr>
              <p:cNvPr id="3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护理行业政策措施</a:t>
                </a:r>
                <a:endParaRPr/>
              </a:p>
            </p:txBody>
          </p:sp>
        </p:grpSp>
        <p:grpSp>
          <p:nvGrpSpPr>
            <p:cNvPr id="34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护理服务质量得到显著提高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护理人员队伍得到稳定发展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护理行业发展的环境得到优化</a:t>
                </a:r>
                <a:endParaRPr/>
              </a:p>
            </p:txBody>
          </p:sp>
          <p:sp>
            <p:nvSpPr>
              <p:cNvPr id="3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护理行业政策效果</a:t>
                </a:r>
                <a:endParaRPr/>
              </a:p>
            </p:txBody>
          </p:sp>
        </p:grpSp>
      </p:grpSp>
      <p:pic>
        <p:nvPicPr>
          <p:cNvPr id="34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4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国家卫生健康委员会相关政策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护理行业法规</a:t>
                </a:r>
                <a:endParaRPr/>
              </a:p>
            </p:txBody>
          </p:sp>
          <p:sp>
            <p:nvSpPr>
              <p:cNvPr id="3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护士法：规范护士的执业行为和保障护士的权益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护理服务管理办法：规范护理服务市场的秩序和保障患者权益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护理行业其他相关法规：包括护理教育、护理培训等方面的法规</a:t>
                </a:r>
                <a:endParaRPr/>
              </a:p>
            </p:txBody>
          </p:sp>
          <p:sp>
            <p:nvSpPr>
              <p:cNvPr id="3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护理行业标准</a:t>
                </a:r>
                <a:endParaRPr/>
              </a:p>
            </p:txBody>
          </p:sp>
          <p:sp>
            <p:nvSpPr>
              <p:cNvPr id="3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护理服务标准：包括护理服务的质量、安全、效率等方面的标准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护理人员资质标准：包括护理人员的学历、执业资格等方面的标准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护理设施标准：包括护理机构的设施、设备等方面的标准</a:t>
                </a:r>
                <a:endParaRPr/>
              </a:p>
            </p:txBody>
          </p:sp>
          <p:sp>
            <p:nvSpPr>
              <p:cNvPr id="3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护理行业法规及标准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护理行业监管</a:t>
                </a:r>
                <a:endParaRPr/>
              </a:p>
            </p:txBody>
          </p:sp>
          <p:sp>
            <p:nvSpPr>
              <p:cNvPr id="3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国家卫生健康委员会：负责护理行业的政策制定和行业监管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护理行业协会：协助卫生健康行政部门进行行业监管和自律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护理服务机构：加强内部管理，确保护理服务的质量和安全</a:t>
                </a:r>
                <a:endParaRPr/>
              </a:p>
            </p:txBody>
          </p:sp>
          <p:sp>
            <p:nvSpPr>
              <p:cNvPr id="3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护理行业自律</a:t>
                </a:r>
                <a:endParaRPr/>
              </a:p>
            </p:txBody>
          </p:sp>
          <p:sp>
            <p:nvSpPr>
              <p:cNvPr id="3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建立护理行业自律机制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加强护理行业的诚信建设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维护护理行业的市场秩序</a:t>
                </a:r>
                <a:endParaRPr/>
              </a:p>
            </p:txBody>
          </p:sp>
          <p:sp>
            <p:nvSpPr>
              <p:cNvPr id="3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护理行业监管及自律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护理行业标准体系建设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护理服务标准</a:t>
                </a:r>
                <a:endParaRPr/>
              </a:p>
            </p:txBody>
          </p:sp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护理服务质量标准：包括护理服务的流程、质量、评价等方面的标准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护理服务安全标准：包括护理服务过程中的安全措施、风险控制等方面的标准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护理服务效率标准：包括护理服务的资源利用、时间管理等方面的标准</a:t>
                </a:r>
                <a:endParaRPr/>
              </a:p>
            </p:txBody>
          </p:sp>
        </p:grpSp>
        <p:grpSp>
          <p:nvGrpSpPr>
            <p:cNvPr id="1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护理人员资质标准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护理人员学历标准：包括护理人员的最低学历要求、继续教育等方面的标准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护理人员执业资格标准：包括护理人员的执业资格证书、注册管理等方面的标准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护理人员职业道德标准：包括护理人员的职业操守、行为规范等方面的标准</a:t>
                </a:r>
                <a:endParaRPr/>
              </a:p>
            </p:txBody>
          </p:sp>
        </p:grpSp>
        <p:grpSp>
          <p:nvGrpSpPr>
            <p:cNvPr id="2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护理设施标准</a:t>
                </a:r>
                <a:endParaRPr/>
              </a:p>
            </p:txBody>
          </p:sp>
          <p:sp>
            <p:nvSpPr>
              <p:cNvPr id="2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护理机构设施标准：包括护理机构的建筑面积、功能布局等方面的标准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护理设备标准：包括护理设备的技术要求、使用规范等方面的标准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护理用品标准：包括护理用品的质量要求、使用规范等方面的标准</a:t>
                </a:r>
                <a:endParaRPr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护理行业标准的分类及内容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护理行业标准制定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制定护理行业标准的原则和程序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建立护理行业标准制定组织和工作机制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广泛征求意见，确保护理行业标准的科学性和实用性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护理行业标准修订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定期对护理行业标准进行评估和修订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根据护理行业的发展和变化，及时调整护理行业标准的内容和形式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加强护理行业标准的宣传和培训，提高护理行业标准的执行力度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护理行业标准的制定与修订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护理行业标准的实施与监督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护理行业标准实施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护理服务机构按照护理行业标准开展护理服务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护理人员遵守护理行业职业道德和执业规范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护理行业管理部门加强对护理行业标准的监督和指导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护理行业标准监督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护理行业管理部门对护理服务机构进行定期检查和监督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护理行业协会协助护理行业管理部门进行自律监督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鼓励社会各界对护理行业标准进行监督和建议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护理行业从业人员要求</a:t>
            </a:r>
            <a:endParaRPr/>
          </a:p>
        </p:txBody>
      </p:sp>
      <p:sp>
        <p:nvSpPr>
          <p:cNvPr id="6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6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6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6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具备护理专业知识和技能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熟悉护理行业的法规和政策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具备良好的沟通和团队协作能力</a:t>
                </a:r>
                <a:endParaRPr/>
              </a:p>
            </p:txBody>
          </p:sp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专业素质</a:t>
                </a:r>
                <a:endParaRPr/>
              </a:p>
            </p:txBody>
          </p:sp>
        </p:grpSp>
        <p:grpSp>
          <p:nvGrpSpPr>
            <p:cNvPr id="7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遵守护理行业职业道德和执业规范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具备良好的医德医风和人文关怀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尊重患者权益，保护患者隐私</a:t>
                </a:r>
                <a:endParaRPr/>
              </a:p>
            </p:txBody>
          </p:sp>
          <p:sp>
            <p:nvSpPr>
              <p:cNvPr id="7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道德素质</a:t>
                </a:r>
                <a:endParaRPr/>
              </a:p>
            </p:txBody>
          </p:sp>
          <p:sp>
            <p:nvSpPr>
              <p:cNvPr id="7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7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具备健康的身体和心理素质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能够胜任护理工作的劳动强度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注重自身的职业形象和仪表</a:t>
                </a:r>
                <a:endParaRPr/>
              </a:p>
            </p:txBody>
          </p:sp>
          <p:sp>
            <p:nvSpPr>
              <p:cNvPr id="7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身体素质</a:t>
                </a:r>
                <a:endParaRPr/>
              </a:p>
            </p:txBody>
          </p:sp>
          <p:sp>
            <p:nvSpPr>
              <p:cNvPr id="7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护理从业人员的基本素质要求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https://d.book118.com/085322242143011110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护理行业标准PPT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2024-09-15T18:03:32.996</cp:lastPrinted>
  <dcterms:created xsi:type="dcterms:W3CDTF">2024-09-15T10:03:33Z</dcterms:created>
  <dcterms:modified xsi:type="dcterms:W3CDTF">2024-09-15T10:03:34Z</dcterms:modified>
</cp:coreProperties>
</file>