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09A7A-270E-4411-850B-18A76ED02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368CE-27FC-4319-B95C-03FAD352C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4B23E-2305-4EC8-9352-18AB798FD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587F9-21B7-4A67-B08E-11C01CEC1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46F1ED-E7FF-43CC-B1EA-0B42B0B64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D1E0BB-547B-433C-B35E-D646B9EC1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D07F43-D74D-487E-A372-CED9A6EBE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59595-16E2-4F15-A75F-2ACCBE251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4E635-EE93-42CD-9DEF-0021BC2D6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57F20-DF89-445D-B5A8-531126FF0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A6EC6-EFF9-4ED8-91DD-5075B8C54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2313433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量管理体系模式的核心要素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量管理体系模式的建立与实施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量管理体系模式与质量管理体系的关系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量管理体系模式的优势与挑战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量管理体系模式的未来发展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通过量管理体系模式，组织可以更加高效地利用资源，减少浪费，提高生产力和效率，从而降低成本，增加收益。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提高组织效率和效益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量管理体系模式强调持续改进和创新，鼓励组织不断寻求改进机会，采用新的方法和技术，提高产品和服务质量，增强市场竞争力。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促进持续改进和创新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通过量管理体系模式，组织可以更好地理解顾客需求和期望，提供符合要求和优质的产品和服务，增强顾客满意和忠诚度，促进业务增长。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增强顾客满意和忠诚度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47" r="1394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一体化管理体系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量管理体系模式是一种一体化的管理体系，它将质量、环境、职业健康安全等多个管理领域的要求融合在一起，形成一个综合性的管理体系，以实现组织的全面管理。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量管理体系模式采用PDCA循环（计划、执行、检查、处理）作为基本的管理方法，通过不断循环往复，实现持续改进和创新。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强调领导作用和全员参与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量管理体系模式强调领导者的作用，要求领导者确立组织宗旨和方向，营造全员参与的环境，激励员工积极参与管理活动，实现组织的共同目标。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管理体系模式的概念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量管理体系模式的核心要素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建立清晰的组织结构，明确各部门的职责和权限，确保质量管理体系的有效运行。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职责分配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根据各部门和岗位的职责，合理分配质量管理任务，形成全员参与的质量管理氛围。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加强部门间的沟通协作，形成协同效应，共同推进质量管理体系的持续改进。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组织结构和职责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通过数据分析、内部审核等方法，发现过程存在的问题，实施改进措施，提高过程效率和有效性。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识别组织内的关键过程，明确输入、输出和活动，确保过程的有效控制和持续改进。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建立过程控制机制，对关键过程进行监控和测量，确保过程稳定受控。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合理配置人力资源，提供培训和发展机会，提高员工的质量意识和技能水平。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提供适宜的基础设施和工作环境，确保产品和服务的质量符合要求。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建立信息管理系统，及时获取、传递和处理质量信息，为决策提供支持。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建立数据测量体系，收集关键过程和产品数据，为分析和改进提供依据。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数据测量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92" r="138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833" b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运用统计技术对数据进行分析，识别质量问题的根本原因和潜在风险。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针对数据分析结果，制定改进措施并实施，跟踪验证改进效果，实现质量管理体系的持续改进。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测量、分析和改进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量管理体系模式的建立与实施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根据组织战略和市场需求，制定明确的量管理目标，如提高产品质量、降低不良率、提升客户满意度等。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为实现量管理目标，制定相应的策略，如引入先进的管理方法和技术、加强人员培训、优化生产流程等。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确定量管理目标和策略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制定量管理策略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明确量管理目标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制定量管理计划和程序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制定量管理计划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根据量管理目标和策略，制定具体的实施计划，包括时间表、资源需求、责任分配等。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编制量管理程序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为确保量管理活动的有效实施，编制相应的管理程序，明确各项活动的流程、方法和标准。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开展量管理培训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对全体员工进行量管理知识和技能培训，提高员工的质量意识和能力。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实施量改进措施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针对生产过程中出现的问题，采取相应的改进措施，如优化工艺、更换设备、加强检验等。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建立量信息反馈机制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建立有效的信息反馈机制，及时收集和处理量信息，为决策提供支持。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实施量管理活动和措施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https://d.book118.com/085323134334011104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2024-09-14T22:33:21.439</cp:lastPrinted>
  <dcterms:created xsi:type="dcterms:W3CDTF">2024-09-14T14:33:21Z</dcterms:created>
  <dcterms:modified xsi:type="dcterms:W3CDTF">2024-09-14T14:33:23Z</dcterms:modified>
</cp:coreProperties>
</file>