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563828-5922-462D-95E3-F99CD59A76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F80F29-A227-47BA-AB2A-B50D87EDB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47B5FE-5958-468A-AB5A-F63FC0BC8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E45066-7ED1-46B2-8984-3ABD71DE0C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5C710A-0B0B-4EDC-986C-2A91D21107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4DA017-C2BF-4AED-9987-2DC40EF606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C11027-006D-4D80-9746-8976A1B26C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2060BB-2AF7-44CF-9502-C4A85E8DD7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1C9516-8AFF-4040-A131-4B2B8C20D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A3B54A-15F0-41C0-AF6E-C92F5F268B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026B71-57CF-49B3-8EBE-196CACDF8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324201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维生素摄入对孕妇和乳母的影响</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维生素基本概念与分类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孕妇维生素需求特点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乳母维生素需求特点</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维生素摄入对孕妇和乳母健康影响</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维生素摄入过量或不足对孕妇和乳母危害</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孕妇和乳母日常膳食中富含维生素食物推荐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维生素基本概念与分类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18" b="101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维生素是一类有机化合物，它们在人体内不能自行合成或合成量不足，必须从外界食物中摄取。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维生素在人体生长、代谢、发育过程中发挥着重要作用，是维持人体正常生理功能所必需的营养素。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维生素作用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维生素定义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包括维生素A、D、E、K，它们溶于脂肪及有机溶剂，不溶于水，摄入过多易在体内蓄积，摄入过少则缓慢出现缺乏症状。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脂溶性维生素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包括维生素B族和维生素C，它们易溶于水，在体内仅有少量贮存，摄入过多时会随尿排出，摄入过少则较快出现缺乏症状。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水溶性维生素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维生素种类与特点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人体需要量及摄入途径</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不同维生素在人体内的需要量各不相同，且随着生理状况、年龄、性别等因素而有所变化。</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人体需要量</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人体主要通过饮食摄入维生素，如蔬菜、水果、肉类、蛋类、奶类等食物均含有丰富的维生素。此外，孕妇和乳母等特殊人群还需通过补充剂或强化食品等方式增加维生素摄入。</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摄入途径</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孕妇维生素需求特点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15" r="16715"/>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孕期代谢率增加</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孕妇在孕期基础代谢率会增加，对维生素的需求量也会相应增加。</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胎儿生长发育需要</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胎儿在母体内不断生长发育，需要大量的营养物质，包括维生素。</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孕期血液稀释</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孕妇在孕期血容量会增加，血浆蛋白浓度相对降低，导致维生素等营养物质的转运和储存发生变化。</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孕期生理变化对维生素需求影响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多样化饮食</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孕妇应通过多样化饮食来获取各种维生素，包括新鲜蔬菜、水果、全谷类、豆类、坚果等。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适量补充营养素</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在医生建议下，孕妇可适量补充维生素补充剂，以满足孕期特殊需求。</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注重饮食安全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孕妇在补充营养时，应选择新鲜、卫生的食物，避免食用过期、变质、受污染的食物。</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孕期营养补充原则及建议</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预防维生素A缺乏</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孕妇应适量摄入动物肝脏、蛋黄、奶制品等富含维生素A的食物，同时注意避免过量摄入，以免对胎儿造成不良影响。</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预防维生素D缺乏</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孕妇应适当进行户外活动，接受阳光照射，以促进体内维生素D的合成。同时，可适量摄入鱼肝油、蛋黄等富含维生素D的食物。</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预防维生素B族缺乏</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孕妇应适量摄入瘦肉、动物内脏、全谷类、豆类等富含维生素B族的食物，以预防维生素B族缺乏引起的相关疾病。</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预防维生素C缺乏</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孕妇应多吃新鲜蔬菜和水果，如柑橘、草莓、猕猴桃等富含维生素C的食物，以预防坏血病等疾病的发生。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孕期常见缺乏病预防措施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乳母维生素需求特点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能量代谢增加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哺乳期女性需要更多的能量来支持乳汁分泌和自身恢复，因此维生素B群（如维生素B1、B2、B6等）的需求也相应增加，以参与能量代谢过程。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血液稀释</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哺乳期女性体内血液量增加，导致血液中营养成分相对稀释，因此需要摄入更多的维生素C和叶酸等水溶性维生素来维持正常生理功能。</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乳汁分泌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乳汁中含有多种维生素，如维生素A、D、E、K等脂溶性维生素和维生素B群、C等水溶性维生素。为了保证乳汁中维生素的含量，乳母需要摄入充足的维生素。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哺乳期生理变化对维生素需求影响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均衡饮食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哺乳期女性应保持均衡饮食，摄入多种富含维生素的食物，如新鲜蔬菜、水果、全谷类、肉类、蛋类等。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增加摄入量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为了满足哺乳期额外的维生素需求，女性应适当增加维生素的摄入量。具体增加量需根据个体情况和医生建议而定。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注意食物烹饪方式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过度加热或长时间储存食物可能导致维生素损失。因此，在烹饪过程中应尽量采用轻微加热的方式，并避免长时间储存食物。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哺乳期营养补充原则及建议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https://d.book118.com/085324201010011104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2024-09-13T16:49:40.494</cp:lastPrinted>
  <dcterms:created xsi:type="dcterms:W3CDTF">2024-09-13T08:49:40Z</dcterms:created>
  <dcterms:modified xsi:type="dcterms:W3CDTF">2024-09-13T08:49:42Z</dcterms:modified>
</cp:coreProperties>
</file>