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17" r:id="rId2"/>
    <p:sldMasterId id="2147483736" r:id="rId3"/>
    <p:sldMasterId id="2147483755" r:id="rId4"/>
  </p:sldMasterIdLst>
  <p:notesMasterIdLst>
    <p:notesMasterId r:id="rId5"/>
  </p:notesMasterIdLst>
  <p:sldIdLst>
    <p:sldId id="259" r:id="rId6"/>
    <p:sldId id="262" r:id="rId7"/>
    <p:sldId id="265" r:id="rId8"/>
    <p:sldId id="268" r:id="rId9"/>
    <p:sldId id="271" r:id="rId10"/>
    <p:sldId id="274" r:id="rId11"/>
    <p:sldId id="277" r:id="rId12"/>
    <p:sldId id="280" r:id="rId13"/>
    <p:sldId id="283" r:id="rId14"/>
    <p:sldId id="286" r:id="rId15"/>
    <p:sldId id="289" r:id="rId16"/>
    <p:sldId id="292" r:id="rId17"/>
    <p:sldId id="295" r:id="rId18"/>
    <p:sldId id="298" r:id="rId19"/>
    <p:sldId id="301" r:id="rId20"/>
    <p:sldId id="304" r:id="rId21"/>
    <p:sldId id="307" r:id="rId22"/>
    <p:sldId id="310" r:id="rId23"/>
    <p:sldId id="313" r:id="rId24"/>
    <p:sldId id="316" r:id="rId25"/>
    <p:sldId id="318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tags" Target="tags/tag492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slideMaster" Target="slideMasters/slideMaster4.xml" /><Relationship Id="rId5" Type="http://schemas.openxmlformats.org/officeDocument/2006/relationships/notesMaster" Target="notesMasters/notes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5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5.xml" /><Relationship Id="rId11" Type="http://schemas.openxmlformats.org/officeDocument/2006/relationships/tags" Target="../tags/tag6.xml" /><Relationship Id="rId12" Type="http://schemas.openxmlformats.org/officeDocument/2006/relationships/tags" Target="../tags/tag7.xml" /><Relationship Id="rId13" Type="http://schemas.openxmlformats.org/officeDocument/2006/relationships/tags" Target="../tags/tag8.xml" /><Relationship Id="rId14" Type="http://schemas.openxmlformats.org/officeDocument/2006/relationships/tags" Target="../tags/tag9.xml" /><Relationship Id="rId15" Type="http://schemas.openxmlformats.org/officeDocument/2006/relationships/tags" Target="../tags/tag10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image" Target="../media/image5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22.xml" /><Relationship Id="rId11" Type="http://schemas.openxmlformats.org/officeDocument/2006/relationships/tags" Target="../tags/tag23.xml" /><Relationship Id="rId12" Type="http://schemas.openxmlformats.org/officeDocument/2006/relationships/tags" Target="../tags/tag24.xml" /><Relationship Id="rId13" Type="http://schemas.openxmlformats.org/officeDocument/2006/relationships/tags" Target="../tags/tag25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6.xml" /><Relationship Id="rId3" Type="http://schemas.openxmlformats.org/officeDocument/2006/relationships/image" Target="../media/image5.png" /><Relationship Id="rId4" Type="http://schemas.openxmlformats.org/officeDocument/2006/relationships/tags" Target="../tags/tag17.xml" /><Relationship Id="rId5" Type="http://schemas.openxmlformats.org/officeDocument/2006/relationships/image" Target="../media/image2.png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32.xml" /><Relationship Id="rId11" Type="http://schemas.openxmlformats.org/officeDocument/2006/relationships/tags" Target="../tags/tag3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4.png" /><Relationship Id="rId4" Type="http://schemas.openxmlformats.org/officeDocument/2006/relationships/tags" Target="../tags/tag27.xml" /><Relationship Id="rId5" Type="http://schemas.openxmlformats.org/officeDocument/2006/relationships/image" Target="../media/image6.png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tags" Target="../tags/tag3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45.xml" /><Relationship Id="rId11" Type="http://schemas.openxmlformats.org/officeDocument/2006/relationships/tags" Target="../tags/tag46.xml" /><Relationship Id="rId12" Type="http://schemas.openxmlformats.org/officeDocument/2006/relationships/tags" Target="../tags/tag47.xml" /><Relationship Id="rId13" Type="http://schemas.openxmlformats.org/officeDocument/2006/relationships/tags" Target="../tags/tag48.xml" /><Relationship Id="rId14" Type="http://schemas.openxmlformats.org/officeDocument/2006/relationships/tags" Target="../tags/tag49.xml" /><Relationship Id="rId15" Type="http://schemas.openxmlformats.org/officeDocument/2006/relationships/tags" Target="../tags/tag50.xml" /><Relationship Id="rId16" Type="http://schemas.openxmlformats.org/officeDocument/2006/relationships/tags" Target="../tags/tag51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40.xml" /><Relationship Id="rId3" Type="http://schemas.openxmlformats.org/officeDocument/2006/relationships/image" Target="../media/image3.png" /><Relationship Id="rId4" Type="http://schemas.openxmlformats.org/officeDocument/2006/relationships/tags" Target="../tags/tag41.xml" /><Relationship Id="rId5" Type="http://schemas.openxmlformats.org/officeDocument/2006/relationships/image" Target="../media/image7.png" /><Relationship Id="rId6" Type="http://schemas.openxmlformats.org/officeDocument/2006/relationships/tags" Target="../tags/tag42.xml" /><Relationship Id="rId7" Type="http://schemas.openxmlformats.org/officeDocument/2006/relationships/image" Target="../media/image2.png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64.xml" /><Relationship Id="rId11" Type="http://schemas.openxmlformats.org/officeDocument/2006/relationships/tags" Target="../tags/tag65.xml" /><Relationship Id="rId12" Type="http://schemas.openxmlformats.org/officeDocument/2006/relationships/tags" Target="../tags/tag66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image" Target="../media/image3.png" /><Relationship Id="rId4" Type="http://schemas.openxmlformats.org/officeDocument/2006/relationships/tags" Target="../tags/tag60.xml" /><Relationship Id="rId5" Type="http://schemas.openxmlformats.org/officeDocument/2006/relationships/image" Target="../media/image7.png" /><Relationship Id="rId6" Type="http://schemas.openxmlformats.org/officeDocument/2006/relationships/tags" Target="../tags/tag61.xml" /><Relationship Id="rId7" Type="http://schemas.openxmlformats.org/officeDocument/2006/relationships/image" Target="../media/image2.png" /><Relationship Id="rId8" Type="http://schemas.openxmlformats.org/officeDocument/2006/relationships/tags" Target="../tags/tag62.xml" /><Relationship Id="rId9" Type="http://schemas.openxmlformats.org/officeDocument/2006/relationships/tags" Target="../tags/tag63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2.xml" /><Relationship Id="rId3" Type="http://schemas.openxmlformats.org/officeDocument/2006/relationships/image" Target="../media/image2.png" /><Relationship Id="rId4" Type="http://schemas.openxmlformats.org/officeDocument/2006/relationships/tags" Target="../tags/tag73.xml" /><Relationship Id="rId5" Type="http://schemas.openxmlformats.org/officeDocument/2006/relationships/image" Target="../media/image3.png" /><Relationship Id="rId6" Type="http://schemas.openxmlformats.org/officeDocument/2006/relationships/tags" Target="../tags/tag74.xml" /><Relationship Id="rId7" Type="http://schemas.openxmlformats.org/officeDocument/2006/relationships/image" Target="../media/image4.png" /><Relationship Id="rId8" Type="http://schemas.openxmlformats.org/officeDocument/2006/relationships/tags" Target="../tags/tag75.xml" /><Relationship Id="rId9" Type="http://schemas.openxmlformats.org/officeDocument/2006/relationships/image" Target="../media/image5.png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10" Type="http://schemas.openxmlformats.org/officeDocument/2006/relationships/tags" Target="../tags/tag97.xml" /><Relationship Id="rId11" Type="http://schemas.openxmlformats.org/officeDocument/2006/relationships/image" Target="../media/image13.png" /><Relationship Id="rId12" Type="http://schemas.openxmlformats.org/officeDocument/2006/relationships/tags" Target="../tags/tag98.xml" /><Relationship Id="rId13" Type="http://schemas.openxmlformats.org/officeDocument/2006/relationships/image" Target="../media/image14.png" /><Relationship Id="rId14" Type="http://schemas.openxmlformats.org/officeDocument/2006/relationships/tags" Target="../tags/tag99.xml" /><Relationship Id="rId15" Type="http://schemas.openxmlformats.org/officeDocument/2006/relationships/image" Target="../media/image15.png" /><Relationship Id="rId16" Type="http://schemas.openxmlformats.org/officeDocument/2006/relationships/tags" Target="../tags/tag100.xml" /><Relationship Id="rId17" Type="http://schemas.openxmlformats.org/officeDocument/2006/relationships/tags" Target="../tags/tag101.xml" /><Relationship Id="rId18" Type="http://schemas.openxmlformats.org/officeDocument/2006/relationships/tags" Target="../tags/tag102.xml" /><Relationship Id="rId19" Type="http://schemas.openxmlformats.org/officeDocument/2006/relationships/tags" Target="../tags/tag103.xml" /><Relationship Id="rId2" Type="http://schemas.openxmlformats.org/officeDocument/2006/relationships/tags" Target="../tags/tag93.xml" /><Relationship Id="rId20" Type="http://schemas.openxmlformats.org/officeDocument/2006/relationships/tags" Target="../tags/tag104.xml" /><Relationship Id="rId21" Type="http://schemas.openxmlformats.org/officeDocument/2006/relationships/tags" Target="../tags/tag105.xml" /><Relationship Id="rId22" Type="http://schemas.openxmlformats.org/officeDocument/2006/relationships/tags" Target="../tags/tag106.xml" /><Relationship Id="rId23" Type="http://schemas.openxmlformats.org/officeDocument/2006/relationships/tags" Target="../tags/tag107.xml" /><Relationship Id="rId24" Type="http://schemas.openxmlformats.org/officeDocument/2006/relationships/slideMaster" Target="../slideMasters/slideMaster3.xml" /><Relationship Id="rId3" Type="http://schemas.openxmlformats.org/officeDocument/2006/relationships/image" Target="../media/image9.png" /><Relationship Id="rId4" Type="http://schemas.openxmlformats.org/officeDocument/2006/relationships/tags" Target="../tags/tag94.xml" /><Relationship Id="rId5" Type="http://schemas.openxmlformats.org/officeDocument/2006/relationships/image" Target="../media/image10.png" /><Relationship Id="rId6" Type="http://schemas.openxmlformats.org/officeDocument/2006/relationships/tags" Target="../tags/tag95.xml" /><Relationship Id="rId7" Type="http://schemas.openxmlformats.org/officeDocument/2006/relationships/image" Target="../media/image11.png" /><Relationship Id="rId8" Type="http://schemas.openxmlformats.org/officeDocument/2006/relationships/tags" Target="../tags/tag96.xml" /><Relationship Id="rId9" Type="http://schemas.openxmlformats.org/officeDocument/2006/relationships/image" Target="../media/image12.png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8.xml" /><Relationship Id="rId10" Type="http://schemas.openxmlformats.org/officeDocument/2006/relationships/tags" Target="../tags/tag115.xml" /><Relationship Id="rId11" Type="http://schemas.openxmlformats.org/officeDocument/2006/relationships/slideMaster" Target="../slideMasters/slideMaster3.xml" /><Relationship Id="rId2" Type="http://schemas.openxmlformats.org/officeDocument/2006/relationships/image" Target="../media/image16.png" /><Relationship Id="rId3" Type="http://schemas.openxmlformats.org/officeDocument/2006/relationships/tags" Target="../tags/tag109.xml" /><Relationship Id="rId4" Type="http://schemas.openxmlformats.org/officeDocument/2006/relationships/image" Target="../media/image17.png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2.xml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slideMaster" Target="../slideMasters/slideMaster3.xml" /><Relationship Id="rId2" Type="http://schemas.openxmlformats.org/officeDocument/2006/relationships/image" Target="../media/image16.png" /><Relationship Id="rId3" Type="http://schemas.openxmlformats.org/officeDocument/2006/relationships/tags" Target="../tags/tag123.xml" /><Relationship Id="rId4" Type="http://schemas.openxmlformats.org/officeDocument/2006/relationships/image" Target="../media/image17.png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1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tags" Target="../tags/tag141.xml" /><Relationship Id="rId14" Type="http://schemas.openxmlformats.org/officeDocument/2006/relationships/slideMaster" Target="../slideMasters/slideMaster3.xml" /><Relationship Id="rId2" Type="http://schemas.openxmlformats.org/officeDocument/2006/relationships/image" Target="../media/image16.png" /><Relationship Id="rId3" Type="http://schemas.openxmlformats.org/officeDocument/2006/relationships/tags" Target="../tags/tag132.xml" /><Relationship Id="rId4" Type="http://schemas.openxmlformats.org/officeDocument/2006/relationships/image" Target="../media/image17.png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2.xml" /><Relationship Id="rId10" Type="http://schemas.openxmlformats.org/officeDocument/2006/relationships/tags" Target="../tags/tag148.xml" /><Relationship Id="rId11" Type="http://schemas.openxmlformats.org/officeDocument/2006/relationships/tags" Target="../tags/tag149.xml" /><Relationship Id="rId12" Type="http://schemas.openxmlformats.org/officeDocument/2006/relationships/tags" Target="../tags/tag150.xml" /><Relationship Id="rId13" Type="http://schemas.openxmlformats.org/officeDocument/2006/relationships/slideMaster" Target="../slideMasters/slideMaster3.xml" /><Relationship Id="rId2" Type="http://schemas.openxmlformats.org/officeDocument/2006/relationships/tags" Target="../tags/tag143.xml" /><Relationship Id="rId3" Type="http://schemas.openxmlformats.org/officeDocument/2006/relationships/image" Target="../media/image19.png" /><Relationship Id="rId4" Type="http://schemas.openxmlformats.org/officeDocument/2006/relationships/tags" Target="../tags/tag144.xml" /><Relationship Id="rId5" Type="http://schemas.openxmlformats.org/officeDocument/2006/relationships/image" Target="../media/image20.png" /><Relationship Id="rId6" Type="http://schemas.openxmlformats.org/officeDocument/2006/relationships/tags" Target="../tags/tag145.xml" /><Relationship Id="rId7" Type="http://schemas.openxmlformats.org/officeDocument/2006/relationships/image" Target="../media/image21.png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4.xml" /><Relationship Id="rId10" Type="http://schemas.openxmlformats.org/officeDocument/2006/relationships/tags" Target="../tags/tag161.xml" /><Relationship Id="rId11" Type="http://schemas.openxmlformats.org/officeDocument/2006/relationships/tags" Target="../tags/tag162.xml" /><Relationship Id="rId12" Type="http://schemas.openxmlformats.org/officeDocument/2006/relationships/slideMaster" Target="../slideMasters/slideMaster3.xml" /><Relationship Id="rId2" Type="http://schemas.openxmlformats.org/officeDocument/2006/relationships/image" Target="../media/image22.png" /><Relationship Id="rId3" Type="http://schemas.openxmlformats.org/officeDocument/2006/relationships/tags" Target="../tags/tag155.xml" /><Relationship Id="rId4" Type="http://schemas.openxmlformats.org/officeDocument/2006/relationships/image" Target="../media/image23.png" /><Relationship Id="rId5" Type="http://schemas.openxmlformats.org/officeDocument/2006/relationships/tags" Target="../tags/tag156.xml" /><Relationship Id="rId6" Type="http://schemas.openxmlformats.org/officeDocument/2006/relationships/tags" Target="../tags/tag157.xml" /><Relationship Id="rId7" Type="http://schemas.openxmlformats.org/officeDocument/2006/relationships/tags" Target="../tags/tag158.xml" /><Relationship Id="rId8" Type="http://schemas.openxmlformats.org/officeDocument/2006/relationships/tags" Target="../tags/tag159.xml" /><Relationship Id="rId9" Type="http://schemas.openxmlformats.org/officeDocument/2006/relationships/tags" Target="../tags/tag160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3.xml" /><Relationship Id="rId10" Type="http://schemas.openxmlformats.org/officeDocument/2006/relationships/tags" Target="../tags/tag170.xml" /><Relationship Id="rId11" Type="http://schemas.openxmlformats.org/officeDocument/2006/relationships/tags" Target="../tags/tag171.xml" /><Relationship Id="rId12" Type="http://schemas.openxmlformats.org/officeDocument/2006/relationships/tags" Target="../tags/tag172.xml" /><Relationship Id="rId13" Type="http://schemas.openxmlformats.org/officeDocument/2006/relationships/slideMaster" Target="../slideMasters/slideMaster3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image" Target="../media/image24.png" /><Relationship Id="rId5" Type="http://schemas.openxmlformats.org/officeDocument/2006/relationships/tags" Target="../tags/tag166.xml" /><Relationship Id="rId6" Type="http://schemas.openxmlformats.org/officeDocument/2006/relationships/image" Target="../media/image25.png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3.xml" /><Relationship Id="rId10" Type="http://schemas.openxmlformats.org/officeDocument/2006/relationships/tags" Target="../tags/tag180.xml" /><Relationship Id="rId11" Type="http://schemas.openxmlformats.org/officeDocument/2006/relationships/tags" Target="../tags/tag181.xml" /><Relationship Id="rId12" Type="http://schemas.openxmlformats.org/officeDocument/2006/relationships/slideMaster" Target="../slideMasters/slideMaster3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image" Target="../media/image24.png" /><Relationship Id="rId5" Type="http://schemas.openxmlformats.org/officeDocument/2006/relationships/tags" Target="../tags/tag176.xml" /><Relationship Id="rId6" Type="http://schemas.openxmlformats.org/officeDocument/2006/relationships/image" Target="../media/image25.png" /><Relationship Id="rId7" Type="http://schemas.openxmlformats.org/officeDocument/2006/relationships/tags" Target="../tags/tag177.xml" /><Relationship Id="rId8" Type="http://schemas.openxmlformats.org/officeDocument/2006/relationships/tags" Target="../tags/tag178.xml" /><Relationship Id="rId9" Type="http://schemas.openxmlformats.org/officeDocument/2006/relationships/tags" Target="../tags/tag179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6.png" /><Relationship Id="rId10" Type="http://schemas.openxmlformats.org/officeDocument/2006/relationships/tags" Target="../tags/tag186.xml" /><Relationship Id="rId11" Type="http://schemas.openxmlformats.org/officeDocument/2006/relationships/image" Target="../media/image13.png" /><Relationship Id="rId12" Type="http://schemas.openxmlformats.org/officeDocument/2006/relationships/tags" Target="../tags/tag187.xml" /><Relationship Id="rId13" Type="http://schemas.openxmlformats.org/officeDocument/2006/relationships/image" Target="../media/image14.png" /><Relationship Id="rId14" Type="http://schemas.openxmlformats.org/officeDocument/2006/relationships/tags" Target="../tags/tag188.xml" /><Relationship Id="rId15" Type="http://schemas.openxmlformats.org/officeDocument/2006/relationships/image" Target="../media/image15.png" /><Relationship Id="rId16" Type="http://schemas.openxmlformats.org/officeDocument/2006/relationships/tags" Target="../tags/tag189.xml" /><Relationship Id="rId17" Type="http://schemas.openxmlformats.org/officeDocument/2006/relationships/tags" Target="../tags/tag190.xml" /><Relationship Id="rId18" Type="http://schemas.openxmlformats.org/officeDocument/2006/relationships/tags" Target="../tags/tag191.xml" /><Relationship Id="rId19" Type="http://schemas.openxmlformats.org/officeDocument/2006/relationships/tags" Target="../tags/tag192.xml" /><Relationship Id="rId2" Type="http://schemas.openxmlformats.org/officeDocument/2006/relationships/tags" Target="../tags/tag182.xml" /><Relationship Id="rId20" Type="http://schemas.openxmlformats.org/officeDocument/2006/relationships/tags" Target="../tags/tag193.xml" /><Relationship Id="rId21" Type="http://schemas.openxmlformats.org/officeDocument/2006/relationships/tags" Target="../tags/tag194.xml" /><Relationship Id="rId22" Type="http://schemas.openxmlformats.org/officeDocument/2006/relationships/slideMaster" Target="../slideMasters/slideMaster3.xml" /><Relationship Id="rId3" Type="http://schemas.openxmlformats.org/officeDocument/2006/relationships/image" Target="../media/image9.png" /><Relationship Id="rId4" Type="http://schemas.openxmlformats.org/officeDocument/2006/relationships/tags" Target="../tags/tag183.xml" /><Relationship Id="rId5" Type="http://schemas.openxmlformats.org/officeDocument/2006/relationships/image" Target="../media/image10.png" /><Relationship Id="rId6" Type="http://schemas.openxmlformats.org/officeDocument/2006/relationships/tags" Target="../tags/tag184.xml" /><Relationship Id="rId7" Type="http://schemas.openxmlformats.org/officeDocument/2006/relationships/image" Target="../media/image11.png" /><Relationship Id="rId8" Type="http://schemas.openxmlformats.org/officeDocument/2006/relationships/tags" Target="../tags/tag185.xml" /><Relationship Id="rId9" Type="http://schemas.openxmlformats.org/officeDocument/2006/relationships/image" Target="../media/image12.png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7.png" /><Relationship Id="rId10" Type="http://schemas.openxmlformats.org/officeDocument/2006/relationships/tags" Target="../tags/tag201.xml" /><Relationship Id="rId11" Type="http://schemas.openxmlformats.org/officeDocument/2006/relationships/tags" Target="../tags/tag202.xml" /><Relationship Id="rId12" Type="http://schemas.openxmlformats.org/officeDocument/2006/relationships/slideMaster" Target="../slideMasters/slideMaster3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image" Target="../media/image28.png" /><Relationship Id="rId5" Type="http://schemas.openxmlformats.org/officeDocument/2006/relationships/tags" Target="../tags/tag197.xml" /><Relationship Id="rId6" Type="http://schemas.openxmlformats.org/officeDocument/2006/relationships/image" Target="../media/image29.png" /><Relationship Id="rId7" Type="http://schemas.openxmlformats.org/officeDocument/2006/relationships/tags" Target="../tags/tag198.xml" /><Relationship Id="rId8" Type="http://schemas.openxmlformats.org/officeDocument/2006/relationships/tags" Target="../tags/tag199.xml" /><Relationship Id="rId9" Type="http://schemas.openxmlformats.org/officeDocument/2006/relationships/tags" Target="../tags/tag200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3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slideMaster" Target="../slideMasters/slideMaster3.xml" /><Relationship Id="rId2" Type="http://schemas.openxmlformats.org/officeDocument/2006/relationships/tags" Target="../tags/tag204.xml" /><Relationship Id="rId3" Type="http://schemas.openxmlformats.org/officeDocument/2006/relationships/image" Target="../media/image24.png" /><Relationship Id="rId4" Type="http://schemas.openxmlformats.org/officeDocument/2006/relationships/tags" Target="../tags/tag205.xml" /><Relationship Id="rId5" Type="http://schemas.openxmlformats.org/officeDocument/2006/relationships/image" Target="../media/image25.png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0.png" /><Relationship Id="rId10" Type="http://schemas.openxmlformats.org/officeDocument/2006/relationships/slideMaster" Target="../slideMasters/slideMaster3.xml" /><Relationship Id="rId2" Type="http://schemas.openxmlformats.org/officeDocument/2006/relationships/tags" Target="../tags/tag212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Relationship Id="rId9" Type="http://schemas.openxmlformats.org/officeDocument/2006/relationships/tags" Target="../tags/tag219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7.png" /><Relationship Id="rId10" Type="http://schemas.openxmlformats.org/officeDocument/2006/relationships/slideMaster" Target="../slideMasters/slideMaster3.xml" /><Relationship Id="rId2" Type="http://schemas.openxmlformats.org/officeDocument/2006/relationships/tags" Target="../tags/tag220.xml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tags" Target="../tags/tag223.xml" /><Relationship Id="rId6" Type="http://schemas.openxmlformats.org/officeDocument/2006/relationships/tags" Target="../tags/tag224.xml" /><Relationship Id="rId7" Type="http://schemas.openxmlformats.org/officeDocument/2006/relationships/tags" Target="../tags/tag225.xml" /><Relationship Id="rId8" Type="http://schemas.openxmlformats.org/officeDocument/2006/relationships/tags" Target="../tags/tag226.xml" /><Relationship Id="rId9" Type="http://schemas.openxmlformats.org/officeDocument/2006/relationships/tags" Target="../tags/tag227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7.png" /><Relationship Id="rId10" Type="http://schemas.openxmlformats.org/officeDocument/2006/relationships/slideMaster" Target="../slideMasters/slideMaster3.xml" /><Relationship Id="rId2" Type="http://schemas.openxmlformats.org/officeDocument/2006/relationships/tags" Target="../tags/tag228.xml" /><Relationship Id="rId3" Type="http://schemas.openxmlformats.org/officeDocument/2006/relationships/tags" Target="../tags/tag229.xml" /><Relationship Id="rId4" Type="http://schemas.openxmlformats.org/officeDocument/2006/relationships/tags" Target="../tags/tag230.xml" /><Relationship Id="rId5" Type="http://schemas.openxmlformats.org/officeDocument/2006/relationships/tags" Target="../tags/tag231.xml" /><Relationship Id="rId6" Type="http://schemas.openxmlformats.org/officeDocument/2006/relationships/tags" Target="../tags/tag232.xml" /><Relationship Id="rId7" Type="http://schemas.openxmlformats.org/officeDocument/2006/relationships/tags" Target="../tags/tag233.xml" /><Relationship Id="rId8" Type="http://schemas.openxmlformats.org/officeDocument/2006/relationships/tags" Target="../tags/tag234.xml" /><Relationship Id="rId9" Type="http://schemas.openxmlformats.org/officeDocument/2006/relationships/tags" Target="../tags/tag235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6.xml" /><Relationship Id="rId10" Type="http://schemas.openxmlformats.org/officeDocument/2006/relationships/slideMaster" Target="../slideMasters/slideMaster3.xml" /><Relationship Id="rId2" Type="http://schemas.openxmlformats.org/officeDocument/2006/relationships/tags" Target="../tags/tag237.xml" /><Relationship Id="rId3" Type="http://schemas.openxmlformats.org/officeDocument/2006/relationships/tags" Target="../tags/tag238.xml" /><Relationship Id="rId4" Type="http://schemas.openxmlformats.org/officeDocument/2006/relationships/tags" Target="../tags/tag239.xml" /><Relationship Id="rId5" Type="http://schemas.openxmlformats.org/officeDocument/2006/relationships/tags" Target="../tags/tag240.xml" /><Relationship Id="rId6" Type="http://schemas.openxmlformats.org/officeDocument/2006/relationships/tags" Target="../tags/tag241.xml" /><Relationship Id="rId7" Type="http://schemas.openxmlformats.org/officeDocument/2006/relationships/tags" Target="../tags/tag242.xml" /><Relationship Id="rId8" Type="http://schemas.openxmlformats.org/officeDocument/2006/relationships/tags" Target="../tags/tag243.xml" /><Relationship Id="rId9" Type="http://schemas.openxmlformats.org/officeDocument/2006/relationships/tags" Target="../tags/tag244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5.xml" /><Relationship Id="rId10" Type="http://schemas.openxmlformats.org/officeDocument/2006/relationships/tags" Target="../tags/tag251.xml" /><Relationship Id="rId11" Type="http://schemas.openxmlformats.org/officeDocument/2006/relationships/tags" Target="../tags/tag252.xml" /><Relationship Id="rId12" Type="http://schemas.openxmlformats.org/officeDocument/2006/relationships/tags" Target="../tags/tag253.xml" /><Relationship Id="rId13" Type="http://schemas.openxmlformats.org/officeDocument/2006/relationships/tags" Target="../tags/tag254.xml" /><Relationship Id="rId14" Type="http://schemas.openxmlformats.org/officeDocument/2006/relationships/slideMaster" Target="../slideMasters/slideMaster3.xml" /><Relationship Id="rId2" Type="http://schemas.openxmlformats.org/officeDocument/2006/relationships/tags" Target="../tags/tag246.xml" /><Relationship Id="rId3" Type="http://schemas.openxmlformats.org/officeDocument/2006/relationships/image" Target="../media/image31.png" /><Relationship Id="rId4" Type="http://schemas.openxmlformats.org/officeDocument/2006/relationships/tags" Target="../tags/tag247.xml" /><Relationship Id="rId5" Type="http://schemas.openxmlformats.org/officeDocument/2006/relationships/image" Target="../media/image32.png" /><Relationship Id="rId6" Type="http://schemas.openxmlformats.org/officeDocument/2006/relationships/tags" Target="../tags/tag248.xml" /><Relationship Id="rId7" Type="http://schemas.openxmlformats.org/officeDocument/2006/relationships/image" Target="../media/image33.png" /><Relationship Id="rId8" Type="http://schemas.openxmlformats.org/officeDocument/2006/relationships/tags" Target="../tags/tag249.xml" /><Relationship Id="rId9" Type="http://schemas.openxmlformats.org/officeDocument/2006/relationships/tags" Target="../tags/tag250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1.xml" /><Relationship Id="rId2" Type="http://schemas.openxmlformats.org/officeDocument/2006/relationships/image" Target="../media/image34.jpeg" /><Relationship Id="rId3" Type="http://schemas.openxmlformats.org/officeDocument/2006/relationships/tags" Target="../tags/tag262.xml" /><Relationship Id="rId4" Type="http://schemas.openxmlformats.org/officeDocument/2006/relationships/tags" Target="../tags/tag263.xml" /><Relationship Id="rId5" Type="http://schemas.openxmlformats.org/officeDocument/2006/relationships/tags" Target="../tags/tag264.xml" /><Relationship Id="rId6" Type="http://schemas.openxmlformats.org/officeDocument/2006/relationships/tags" Target="../tags/tag265.xml" /><Relationship Id="rId7" Type="http://schemas.openxmlformats.org/officeDocument/2006/relationships/tags" Target="../tags/tag266.xml" /><Relationship Id="rId8" Type="http://schemas.openxmlformats.org/officeDocument/2006/relationships/slideMaster" Target="../slideMasters/slideMaster4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5.png" /><Relationship Id="rId2" Type="http://schemas.openxmlformats.org/officeDocument/2006/relationships/tags" Target="../tags/tag267.xml" /><Relationship Id="rId3" Type="http://schemas.openxmlformats.org/officeDocument/2006/relationships/tags" Target="../tags/tag268.xml" /><Relationship Id="rId4" Type="http://schemas.openxmlformats.org/officeDocument/2006/relationships/tags" Target="../tags/tag269.xml" /><Relationship Id="rId5" Type="http://schemas.openxmlformats.org/officeDocument/2006/relationships/tags" Target="../tags/tag270.xml" /><Relationship Id="rId6" Type="http://schemas.openxmlformats.org/officeDocument/2006/relationships/tags" Target="../tags/tag271.xml" /><Relationship Id="rId7" Type="http://schemas.openxmlformats.org/officeDocument/2006/relationships/tags" Target="../tags/tag272.xml" /><Relationship Id="rId8" Type="http://schemas.openxmlformats.org/officeDocument/2006/relationships/slideMaster" Target="../slideMasters/slideMaster4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3.xml" /><Relationship Id="rId2" Type="http://schemas.openxmlformats.org/officeDocument/2006/relationships/image" Target="../media/image34.jpeg" /><Relationship Id="rId3" Type="http://schemas.openxmlformats.org/officeDocument/2006/relationships/tags" Target="../tags/tag274.xml" /><Relationship Id="rId4" Type="http://schemas.openxmlformats.org/officeDocument/2006/relationships/tags" Target="../tags/tag275.xml" /><Relationship Id="rId5" Type="http://schemas.openxmlformats.org/officeDocument/2006/relationships/tags" Target="../tags/tag276.xml" /><Relationship Id="rId6" Type="http://schemas.openxmlformats.org/officeDocument/2006/relationships/tags" Target="../tags/tag277.xml" /><Relationship Id="rId7" Type="http://schemas.openxmlformats.org/officeDocument/2006/relationships/slideMaster" Target="../slideMasters/slideMaster4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5.png" /><Relationship Id="rId2" Type="http://schemas.openxmlformats.org/officeDocument/2006/relationships/tags" Target="../tags/tag278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slideMaster" Target="../slideMasters/slideMaster4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5.png" /><Relationship Id="rId10" Type="http://schemas.openxmlformats.org/officeDocument/2006/relationships/tags" Target="../tags/tag293.xml" /><Relationship Id="rId11" Type="http://schemas.openxmlformats.org/officeDocument/2006/relationships/slideMaster" Target="../slideMasters/slideMaster4.xml" /><Relationship Id="rId2" Type="http://schemas.openxmlformats.org/officeDocument/2006/relationships/tags" Target="../tags/tag285.xml" /><Relationship Id="rId3" Type="http://schemas.openxmlformats.org/officeDocument/2006/relationships/tags" Target="../tags/tag286.xml" /><Relationship Id="rId4" Type="http://schemas.openxmlformats.org/officeDocument/2006/relationships/tags" Target="../tags/tag287.xml" /><Relationship Id="rId5" Type="http://schemas.openxmlformats.org/officeDocument/2006/relationships/tags" Target="../tags/tag288.xml" /><Relationship Id="rId6" Type="http://schemas.openxmlformats.org/officeDocument/2006/relationships/tags" Target="../tags/tag289.xml" /><Relationship Id="rId7" Type="http://schemas.openxmlformats.org/officeDocument/2006/relationships/tags" Target="../tags/tag290.xml" /><Relationship Id="rId8" Type="http://schemas.openxmlformats.org/officeDocument/2006/relationships/tags" Target="../tags/tag291.xml" /><Relationship Id="rId9" Type="http://schemas.openxmlformats.org/officeDocument/2006/relationships/tags" Target="../tags/tag292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5.png" /><Relationship Id="rId2" Type="http://schemas.openxmlformats.org/officeDocument/2006/relationships/tags" Target="../tags/tag294.xml" /><Relationship Id="rId3" Type="http://schemas.openxmlformats.org/officeDocument/2006/relationships/tags" Target="../tags/tag295.xml" /><Relationship Id="rId4" Type="http://schemas.openxmlformats.org/officeDocument/2006/relationships/tags" Target="../tags/tag296.xml" /><Relationship Id="rId5" Type="http://schemas.openxmlformats.org/officeDocument/2006/relationships/tags" Target="../tags/tag297.xml" /><Relationship Id="rId6" Type="http://schemas.openxmlformats.org/officeDocument/2006/relationships/tags" Target="../tags/tag298.xml" /><Relationship Id="rId7" Type="http://schemas.openxmlformats.org/officeDocument/2006/relationships/slideMaster" Target="../slideMasters/slideMaster4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5.png" /><Relationship Id="rId2" Type="http://schemas.openxmlformats.org/officeDocument/2006/relationships/tags" Target="../tags/tag299.xml" /><Relationship Id="rId3" Type="http://schemas.openxmlformats.org/officeDocument/2006/relationships/tags" Target="../tags/tag300.xml" /><Relationship Id="rId4" Type="http://schemas.openxmlformats.org/officeDocument/2006/relationships/tags" Target="../tags/tag301.xml" /><Relationship Id="rId5" Type="http://schemas.openxmlformats.org/officeDocument/2006/relationships/tags" Target="../tags/tag302.xml" /><Relationship Id="rId6" Type="http://schemas.openxmlformats.org/officeDocument/2006/relationships/slideMaster" Target="../slideMasters/slideMaster4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5.png" /><Relationship Id="rId2" Type="http://schemas.openxmlformats.org/officeDocument/2006/relationships/tags" Target="../tags/tag303.xml" /><Relationship Id="rId3" Type="http://schemas.openxmlformats.org/officeDocument/2006/relationships/tags" Target="../tags/tag304.xml" /><Relationship Id="rId4" Type="http://schemas.openxmlformats.org/officeDocument/2006/relationships/tags" Target="../tags/tag305.xml" /><Relationship Id="rId5" Type="http://schemas.openxmlformats.org/officeDocument/2006/relationships/tags" Target="../tags/tag306.xml" /><Relationship Id="rId6" Type="http://schemas.openxmlformats.org/officeDocument/2006/relationships/tags" Target="../tags/tag307.xml" /><Relationship Id="rId7" Type="http://schemas.openxmlformats.org/officeDocument/2006/relationships/tags" Target="../tags/tag308.xml" /><Relationship Id="rId8" Type="http://schemas.openxmlformats.org/officeDocument/2006/relationships/tags" Target="../tags/tag309.xml" /><Relationship Id="rId9" Type="http://schemas.openxmlformats.org/officeDocument/2006/relationships/slideMaster" Target="../slideMasters/slideMaster4.xml" /></Relationships>
</file>

<file path=ppt/slideLayouts/_rels/slideLayout4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0.xml" /><Relationship Id="rId10" Type="http://schemas.openxmlformats.org/officeDocument/2006/relationships/slideMaster" Target="../slideMasters/slideMaster4.xml" /><Relationship Id="rId2" Type="http://schemas.openxmlformats.org/officeDocument/2006/relationships/tags" Target="../tags/tag311.xml" /><Relationship Id="rId3" Type="http://schemas.openxmlformats.org/officeDocument/2006/relationships/image" Target="../media/image36.png" /><Relationship Id="rId4" Type="http://schemas.openxmlformats.org/officeDocument/2006/relationships/tags" Target="../tags/tag312.xml" /><Relationship Id="rId5" Type="http://schemas.openxmlformats.org/officeDocument/2006/relationships/tags" Target="../tags/tag313.xml" /><Relationship Id="rId6" Type="http://schemas.openxmlformats.org/officeDocument/2006/relationships/tags" Target="../tags/tag314.xml" /><Relationship Id="rId7" Type="http://schemas.openxmlformats.org/officeDocument/2006/relationships/tags" Target="../tags/tag315.xml" /><Relationship Id="rId8" Type="http://schemas.openxmlformats.org/officeDocument/2006/relationships/tags" Target="../tags/tag316.xml" /><Relationship Id="rId9" Type="http://schemas.openxmlformats.org/officeDocument/2006/relationships/tags" Target="../tags/tag317.xml" /></Relationships>
</file>

<file path=ppt/slideLayouts/_rels/slideLayout5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8.xml" /><Relationship Id="rId2" Type="http://schemas.openxmlformats.org/officeDocument/2006/relationships/tags" Target="../tags/tag319.xml" /><Relationship Id="rId3" Type="http://schemas.openxmlformats.org/officeDocument/2006/relationships/image" Target="../media/image36.png" /><Relationship Id="rId4" Type="http://schemas.openxmlformats.org/officeDocument/2006/relationships/tags" Target="../tags/tag320.xml" /><Relationship Id="rId5" Type="http://schemas.openxmlformats.org/officeDocument/2006/relationships/tags" Target="../tags/tag321.xml" /><Relationship Id="rId6" Type="http://schemas.openxmlformats.org/officeDocument/2006/relationships/tags" Target="../tags/tag322.xml" /><Relationship Id="rId7" Type="http://schemas.openxmlformats.org/officeDocument/2006/relationships/tags" Target="../tags/tag323.xml" /><Relationship Id="rId8" Type="http://schemas.openxmlformats.org/officeDocument/2006/relationships/tags" Target="../tags/tag324.xml" /><Relationship Id="rId9" Type="http://schemas.openxmlformats.org/officeDocument/2006/relationships/slideMaster" Target="../slideMasters/slideMaster4.xml" /></Relationships>
</file>

<file path=ppt/slideLayouts/_rels/slideLayout5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3.xml" /><Relationship Id="rId11" Type="http://schemas.openxmlformats.org/officeDocument/2006/relationships/slideMaster" Target="../slideMasters/slideMaster4.xml" /><Relationship Id="rId2" Type="http://schemas.openxmlformats.org/officeDocument/2006/relationships/image" Target="../media/image34.jpeg" /><Relationship Id="rId3" Type="http://schemas.openxmlformats.org/officeDocument/2006/relationships/tags" Target="../tags/tag326.xml" /><Relationship Id="rId4" Type="http://schemas.openxmlformats.org/officeDocument/2006/relationships/tags" Target="../tags/tag327.xml" /><Relationship Id="rId5" Type="http://schemas.openxmlformats.org/officeDocument/2006/relationships/tags" Target="../tags/tag328.xml" /><Relationship Id="rId6" Type="http://schemas.openxmlformats.org/officeDocument/2006/relationships/tags" Target="../tags/tag329.xml" /><Relationship Id="rId7" Type="http://schemas.openxmlformats.org/officeDocument/2006/relationships/tags" Target="../tags/tag330.xml" /><Relationship Id="rId8" Type="http://schemas.openxmlformats.org/officeDocument/2006/relationships/tags" Target="../tags/tag331.xml" /><Relationship Id="rId9" Type="http://schemas.openxmlformats.org/officeDocument/2006/relationships/tags" Target="../tags/tag332.xml" /></Relationships>
</file>

<file path=ppt/slideLayouts/_rels/slideLayout5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4.xml" /><Relationship Id="rId2" Type="http://schemas.openxmlformats.org/officeDocument/2006/relationships/tags" Target="../tags/tag335.xml" /><Relationship Id="rId3" Type="http://schemas.openxmlformats.org/officeDocument/2006/relationships/tags" Target="../tags/tag336.xml" /><Relationship Id="rId4" Type="http://schemas.openxmlformats.org/officeDocument/2006/relationships/tags" Target="../tags/tag337.xml" /><Relationship Id="rId5" Type="http://schemas.openxmlformats.org/officeDocument/2006/relationships/image" Target="../media/image37.png" /><Relationship Id="rId6" Type="http://schemas.openxmlformats.org/officeDocument/2006/relationships/slideMaster" Target="../slideMasters/slideMaster4.xml" /></Relationships>
</file>

<file path=ppt/slideLayouts/_rels/slideLayout5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8.xml" /><Relationship Id="rId2" Type="http://schemas.openxmlformats.org/officeDocument/2006/relationships/image" Target="../media/image36.png" /><Relationship Id="rId3" Type="http://schemas.openxmlformats.org/officeDocument/2006/relationships/tags" Target="../tags/tag339.xml" /><Relationship Id="rId4" Type="http://schemas.openxmlformats.org/officeDocument/2006/relationships/tags" Target="../tags/tag340.xml" /><Relationship Id="rId5" Type="http://schemas.openxmlformats.org/officeDocument/2006/relationships/tags" Target="../tags/tag341.xml" /><Relationship Id="rId6" Type="http://schemas.openxmlformats.org/officeDocument/2006/relationships/tags" Target="../tags/tag342.xml" /><Relationship Id="rId7" Type="http://schemas.openxmlformats.org/officeDocument/2006/relationships/tags" Target="../tags/tag343.xml" /><Relationship Id="rId8" Type="http://schemas.openxmlformats.org/officeDocument/2006/relationships/tags" Target="../tags/tag344.xml" /><Relationship Id="rId9" Type="http://schemas.openxmlformats.org/officeDocument/2006/relationships/slideMaster" Target="../slideMasters/slideMaster4.xml" /></Relationships>
</file>

<file path=ppt/slideLayouts/_rels/slideLayout5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5.xml" /><Relationship Id="rId2" Type="http://schemas.openxmlformats.org/officeDocument/2006/relationships/tags" Target="../tags/tag346.xml" /><Relationship Id="rId3" Type="http://schemas.openxmlformats.org/officeDocument/2006/relationships/tags" Target="../tags/tag347.xml" /><Relationship Id="rId4" Type="http://schemas.openxmlformats.org/officeDocument/2006/relationships/tags" Target="../tags/tag348.xml" /><Relationship Id="rId5" Type="http://schemas.openxmlformats.org/officeDocument/2006/relationships/tags" Target="../tags/tag349.xml" /><Relationship Id="rId6" Type="http://schemas.openxmlformats.org/officeDocument/2006/relationships/tags" Target="../tags/tag350.xml" /><Relationship Id="rId7" Type="http://schemas.openxmlformats.org/officeDocument/2006/relationships/tags" Target="../tags/tag351.xml" /><Relationship Id="rId8" Type="http://schemas.openxmlformats.org/officeDocument/2006/relationships/image" Target="../media/image37.png" /><Relationship Id="rId9" Type="http://schemas.openxmlformats.org/officeDocument/2006/relationships/slideMaster" Target="../slideMasters/slideMaster4.xml" /></Relationships>
</file>

<file path=ppt/slideLayouts/_rels/slideLayout5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2.xml" /><Relationship Id="rId2" Type="http://schemas.openxmlformats.org/officeDocument/2006/relationships/tags" Target="../tags/tag353.xml" /><Relationship Id="rId3" Type="http://schemas.openxmlformats.org/officeDocument/2006/relationships/tags" Target="../tags/tag354.xml" /><Relationship Id="rId4" Type="http://schemas.openxmlformats.org/officeDocument/2006/relationships/tags" Target="../tags/tag355.xml" /><Relationship Id="rId5" Type="http://schemas.openxmlformats.org/officeDocument/2006/relationships/tags" Target="../tags/tag356.xml" /><Relationship Id="rId6" Type="http://schemas.openxmlformats.org/officeDocument/2006/relationships/tags" Target="../tags/tag357.xml" /><Relationship Id="rId7" Type="http://schemas.openxmlformats.org/officeDocument/2006/relationships/tags" Target="../tags/tag358.xml" /><Relationship Id="rId8" Type="http://schemas.openxmlformats.org/officeDocument/2006/relationships/image" Target="../media/image37.png" /><Relationship Id="rId9" Type="http://schemas.openxmlformats.org/officeDocument/2006/relationships/slideMaster" Target="../slideMasters/slideMaster4.xml" /></Relationships>
</file>

<file path=ppt/slideLayouts/_rels/slideLayout5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9.xml" /><Relationship Id="rId2" Type="http://schemas.openxmlformats.org/officeDocument/2006/relationships/tags" Target="../tags/tag360.xml" /><Relationship Id="rId3" Type="http://schemas.openxmlformats.org/officeDocument/2006/relationships/tags" Target="../tags/tag361.xml" /><Relationship Id="rId4" Type="http://schemas.openxmlformats.org/officeDocument/2006/relationships/tags" Target="../tags/tag362.xml" /><Relationship Id="rId5" Type="http://schemas.openxmlformats.org/officeDocument/2006/relationships/tags" Target="../tags/tag363.xml" /><Relationship Id="rId6" Type="http://schemas.openxmlformats.org/officeDocument/2006/relationships/tags" Target="../tags/tag364.xml" /><Relationship Id="rId7" Type="http://schemas.openxmlformats.org/officeDocument/2006/relationships/tags" Target="../tags/tag365.xml" /><Relationship Id="rId8" Type="http://schemas.openxmlformats.org/officeDocument/2006/relationships/image" Target="../media/image37.png" /><Relationship Id="rId9" Type="http://schemas.openxmlformats.org/officeDocument/2006/relationships/slideMaster" Target="../slideMasters/slideMaster4.xml" /></Relationships>
</file>

<file path=ppt/slideLayouts/_rels/slideLayout5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6.xml" /><Relationship Id="rId10" Type="http://schemas.openxmlformats.org/officeDocument/2006/relationships/image" Target="../media/image37.png" /><Relationship Id="rId11" Type="http://schemas.openxmlformats.org/officeDocument/2006/relationships/slideMaster" Target="../slideMasters/slideMaster4.xml" /><Relationship Id="rId2" Type="http://schemas.openxmlformats.org/officeDocument/2006/relationships/tags" Target="../tags/tag367.xml" /><Relationship Id="rId3" Type="http://schemas.openxmlformats.org/officeDocument/2006/relationships/tags" Target="../tags/tag368.xml" /><Relationship Id="rId4" Type="http://schemas.openxmlformats.org/officeDocument/2006/relationships/tags" Target="../tags/tag369.xml" /><Relationship Id="rId5" Type="http://schemas.openxmlformats.org/officeDocument/2006/relationships/tags" Target="../tags/tag370.xml" /><Relationship Id="rId6" Type="http://schemas.openxmlformats.org/officeDocument/2006/relationships/tags" Target="../tags/tag371.xml" /><Relationship Id="rId7" Type="http://schemas.openxmlformats.org/officeDocument/2006/relationships/tags" Target="../tags/tag372.xml" /><Relationship Id="rId8" Type="http://schemas.openxmlformats.org/officeDocument/2006/relationships/tags" Target="../tags/tag373.xml" /><Relationship Id="rId9" Type="http://schemas.openxmlformats.org/officeDocument/2006/relationships/tags" Target="../tags/tag374.xml" /></Relationships>
</file>

<file path=ppt/slideLayouts/_rels/slideLayout5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2" Type="http://schemas.openxmlformats.org/officeDocument/2006/relationships/tags" Target="../tags/tag376.xml" /><Relationship Id="rId3" Type="http://schemas.openxmlformats.org/officeDocument/2006/relationships/tags" Target="../tags/tag377.xml" /><Relationship Id="rId4" Type="http://schemas.openxmlformats.org/officeDocument/2006/relationships/tags" Target="../tags/tag378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image" Target="../media/image37.png" /><Relationship Id="rId8" Type="http://schemas.openxmlformats.org/officeDocument/2006/relationships/slideMaster" Target="../slideMasters/slideMaster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298BCF-85E1-4526-9943-92FF64E96E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F954AD-44B0-4782-AB20-2DBEAA4B9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E383E4-216A-4007-AEF7-82D46FED48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B8556F-94D0-48ED-B9D2-2C0DB1370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2F7DB7-E828-4199-A496-7E0BEE9CEE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499F34-19C6-4B98-9069-55F0A179D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90B0AC-6B00-49C0-8CBE-5830DDBD4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BEA455-C505-4F24-99FA-2ED253B5DC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416816-842B-4B22-85F8-9C2FCEEEE3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53F093-F059-4817-92A2-4BA32BDFB2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B5394E-93CB-4E6A-AD6A-C3B1A7E62D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VCG211345781100"/>
          <p:cNvPicPr/>
          <p:nvPr userDrawn="1">
            <p:custDataLst>
              <p:tags r:id="rId2"/>
            </p:custDataLst>
          </p:nvPr>
        </p:nvPicPr>
        <p:blipFill>
          <a:blip r:embed="rId1"/>
          <a:srcRect l="6942" t="2222" r="4165"/>
          <a:stretch>
            <a:fillRect/>
          </a:stretch>
        </p:blipFill>
        <p:spPr>
          <a:xfrm>
            <a:off x="1270" y="0"/>
            <a:ext cx="12189460" cy="6858000"/>
          </a:xfrm>
          <a:prstGeom prst="rect">
            <a:avLst/>
          </a:prstGeom>
        </p:spPr>
      </p:pic>
      <p:pic>
        <p:nvPicPr>
          <p:cNvPr id="13" name="图片 12" descr="5"/>
          <p:cNvPicPr/>
          <p:nvPr userDrawn="1">
            <p:custDataLst>
              <p:tags r:id="rId4"/>
            </p:custDataLst>
          </p:nvPr>
        </p:nvPicPr>
        <p:blipFill>
          <a:blip r:embed="rId3"/>
          <a:srcRect l="9260" t="41715" r="73878" b="28140"/>
          <a:stretch>
            <a:fillRect/>
          </a:stretch>
        </p:blipFill>
        <p:spPr>
          <a:xfrm>
            <a:off x="0" y="0"/>
            <a:ext cx="2098354" cy="1895930"/>
          </a:xfrm>
          <a:prstGeom prst="rect">
            <a:avLst/>
          </a:prstGeom>
        </p:spPr>
      </p:pic>
      <p:pic>
        <p:nvPicPr>
          <p:cNvPr id="15" name="图片 14" descr="4"/>
          <p:cNvPicPr/>
          <p:nvPr userDrawn="1">
            <p:custDataLst>
              <p:tags r:id="rId6"/>
            </p:custDataLst>
          </p:nvPr>
        </p:nvPicPr>
        <p:blipFill>
          <a:blip r:embed="rId5"/>
          <a:srcRect l="59117" t="22040" r="1526" b="27731"/>
          <a:stretch>
            <a:fillRect/>
          </a:stretch>
        </p:blipFill>
        <p:spPr>
          <a:xfrm>
            <a:off x="8011983" y="0"/>
            <a:ext cx="4180017" cy="2670162"/>
          </a:xfrm>
          <a:prstGeom prst="rect">
            <a:avLst/>
          </a:prstGeom>
        </p:spPr>
      </p:pic>
      <p:pic>
        <p:nvPicPr>
          <p:cNvPr id="16" name="图片 15" descr="6"/>
          <p:cNvPicPr/>
          <p:nvPr userDrawn="1">
            <p:custDataLst>
              <p:tags r:id="rId8"/>
            </p:custDataLst>
          </p:nvPr>
        </p:nvPicPr>
        <p:blipFill>
          <a:blip r:embed="rId7"/>
          <a:srcRect t="59087"/>
          <a:stretch>
            <a:fillRect/>
          </a:stretch>
        </p:blipFill>
        <p:spPr>
          <a:xfrm>
            <a:off x="1200" y="4377383"/>
            <a:ext cx="12189600" cy="2480617"/>
          </a:xfrm>
          <a:prstGeom prst="rect">
            <a:avLst/>
          </a:prstGeom>
        </p:spPr>
      </p:pic>
      <p:pic>
        <p:nvPicPr>
          <p:cNvPr id="17" name="图片 16" descr="1"/>
          <p:cNvPicPr/>
          <p:nvPr userDrawn="1">
            <p:custDataLst>
              <p:tags r:id="rId10"/>
            </p:custDataLst>
          </p:nvPr>
        </p:nvPicPr>
        <p:blipFill>
          <a:blip r:embed="rId9"/>
          <a:srcRect l="38271" t="59123" r="36720"/>
          <a:stretch>
            <a:fillRect/>
          </a:stretch>
        </p:blipFill>
        <p:spPr>
          <a:xfrm>
            <a:off x="7221638" y="2794883"/>
            <a:ext cx="4970362" cy="406311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1"/>
            </p:custDataLst>
          </p:nvPr>
        </p:nvSpPr>
        <p:spPr>
          <a:xfrm>
            <a:off x="742966" y="1984619"/>
            <a:ext cx="6611186" cy="2122805"/>
          </a:xfrm>
        </p:spPr>
        <p:txBody>
          <a:bodyPr vert="horz" wrap="square" lIns="101600" tIns="38100" rIns="76200" bIns="38100" rtlCol="0" anchor="b" anchorCtr="0">
            <a:normAutofit/>
          </a:bodyPr>
          <a:lstStyle>
            <a:lvl1pPr marL="0" indent="0">
              <a:buFont typeface="Arial" pitchFamily="34" charset="0"/>
              <a:buNone/>
              <a:defRPr kumimoji="0" lang="zh-CN" altLang="en-US" sz="5800" b="1" i="0" u="none" strike="noStrike" cap="none" spc="550" normalizeH="0" baseline="0">
                <a:solidFill>
                  <a:schemeClr val="dk1">
                    <a:lumMod val="100000"/>
                  </a:schemeClr>
                </a:solidFill>
                <a:uFillTx/>
                <a:latin typeface="+mj-ea"/>
                <a:ea typeface="+mj-ea"/>
                <a:cs typeface="+mn-cs"/>
              </a:defRPr>
            </a:lvl1pPr>
          </a:lstStyle>
          <a:p>
            <a:pPr marL="0" marR="0" lvl="0" fontAlgn="auto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2"/>
            </p:custDataLst>
          </p:nvPr>
        </p:nvSpPr>
        <p:spPr>
          <a:xfrm>
            <a:off x="742966" y="4231250"/>
            <a:ext cx="6611186" cy="894930"/>
          </a:xfrm>
        </p:spPr>
        <p:txBody>
          <a:bodyPr vert="horz" wrap="square" lIns="101600" tIns="0" rIns="82550" bIns="0" rtlCol="0" anchor="t" anchorCtr="0">
            <a:normAutofit/>
          </a:bodyPr>
          <a:lstStyle>
            <a:lvl1pPr marL="0" indent="0">
              <a:buNone/>
              <a:defRPr kumimoji="0" lang="zh-CN" altLang="en-US" sz="1800" b="0" i="0" u="none" strike="noStrike" cap="none" spc="0" normalizeH="0" baseline="0">
                <a:solidFill>
                  <a:schemeClr val="dk1">
                    <a:lumMod val="100000"/>
                  </a:schemeClr>
                </a:solidFill>
                <a:uFillTx/>
                <a:latin typeface="+mn-ea"/>
                <a:ea typeface="+mn-ea"/>
              </a:defRPr>
            </a:lvl1pPr>
          </a:lstStyle>
          <a:p>
            <a:pPr marL="57150" marR="0" lvl="0" indent="-285750" fontAlgn="auto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</a:pPr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VCG211345781100"/>
          <p:cNvPicPr/>
          <p:nvPr userDrawn="1">
            <p:custDataLst>
              <p:tags r:id="rId2"/>
            </p:custDataLst>
          </p:nvPr>
        </p:nvPicPr>
        <p:blipFill>
          <a:blip r:embed="rId1"/>
          <a:srcRect l="6942" t="2222" r="4165"/>
          <a:stretch>
            <a:fillRect/>
          </a:stretch>
        </p:blipFill>
        <p:spPr>
          <a:xfrm>
            <a:off x="1270" y="0"/>
            <a:ext cx="12189460" cy="6858000"/>
          </a:xfrm>
          <a:prstGeom prst="rect">
            <a:avLst/>
          </a:prstGeom>
        </p:spPr>
      </p:pic>
      <p:pic>
        <p:nvPicPr>
          <p:cNvPr id="11" name="图片 10" descr="1"/>
          <p:cNvPicPr/>
          <p:nvPr userDrawn="1">
            <p:custDataLst>
              <p:tags r:id="rId4"/>
            </p:custDataLst>
          </p:nvPr>
        </p:nvPicPr>
        <p:blipFill>
          <a:blip r:embed="rId3"/>
          <a:srcRect l="39499" t="51006" r="37786" b="409"/>
          <a:stretch>
            <a:fillRect/>
          </a:stretch>
        </p:blipFill>
        <p:spPr>
          <a:xfrm>
            <a:off x="0" y="2349736"/>
            <a:ext cx="4218048" cy="4508264"/>
          </a:xfrm>
          <a:prstGeom prst="rect">
            <a:avLst/>
          </a:prstGeom>
        </p:spPr>
      </p:pic>
      <p:pic>
        <p:nvPicPr>
          <p:cNvPr id="12" name="图片 11" descr="5"/>
          <p:cNvPicPr/>
          <p:nvPr userDrawn="1">
            <p:custDataLst>
              <p:tags r:id="rId6"/>
            </p:custDataLst>
          </p:nvPr>
        </p:nvPicPr>
        <p:blipFill>
          <a:blip r:embed="rId5"/>
          <a:srcRect l="11658" t="44445" r="75472" b="18031"/>
          <a:stretch>
            <a:fillRect/>
          </a:stretch>
        </p:blipFill>
        <p:spPr>
          <a:xfrm>
            <a:off x="10371455" y="171450"/>
            <a:ext cx="1620520" cy="23482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539502" y="1080408"/>
            <a:ext cx="5158978" cy="958322"/>
          </a:xfrm>
        </p:spPr>
        <p:txBody>
          <a:bodyPr vert="horz" wrap="square" tIns="0" bIns="0" rtlCol="0" anchor="b" anchorCtr="0">
            <a:normAutofit fontScale="90000"/>
          </a:bodyPr>
          <a:lstStyle>
            <a:lvl1pPr>
              <a:defRPr lang="zh-CN" altLang="en-US" sz="6000" b="1" i="0" spc="43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marL="0" lvl="0"/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539502" y="2079854"/>
            <a:ext cx="5158978" cy="539763"/>
          </a:xfrm>
        </p:spPr>
        <p:txBody>
          <a:bodyPr vert="horz" wrap="square" tIns="0" bIns="0" rtlCol="0" anchor="t" anchorCtr="0">
            <a:normAutofit/>
          </a:bodyPr>
          <a:lstStyle>
            <a:lvl1pPr marL="0" indent="0">
              <a:buFont typeface="Arial" pitchFamily="34" charset="0"/>
              <a:buNone/>
              <a:defRPr lang="zh-CN" altLang="en-US" sz="2800" b="0" i="0" spc="149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cxnSp>
        <p:nvCxnSpPr>
          <p:cNvPr id="13" name="直接连接符 12"/>
          <p:cNvCxnSpPr/>
          <p:nvPr userDrawn="1">
            <p:custDataLst>
              <p:tags r:id="rId12"/>
            </p:custDataLst>
          </p:nvPr>
        </p:nvCxnSpPr>
        <p:spPr>
          <a:xfrm>
            <a:off x="5554946" y="2777639"/>
            <a:ext cx="269795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>
            <p:custDataLst>
              <p:tags r:id="rId13"/>
            </p:custDataLst>
          </p:nvPr>
        </p:nvCxnSpPr>
        <p:spPr>
          <a:xfrm>
            <a:off x="5552565" y="2777639"/>
            <a:ext cx="504825" cy="0"/>
          </a:xfrm>
          <a:prstGeom prst="line">
            <a:avLst/>
          </a:prstGeom>
          <a:ln w="889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VCG211345781100"/>
          <p:cNvPicPr/>
          <p:nvPr userDrawn="1">
            <p:custDataLst>
              <p:tags r:id="rId2"/>
            </p:custDataLst>
          </p:nvPr>
        </p:nvPicPr>
        <p:blipFill>
          <a:blip r:embed="rId1"/>
          <a:srcRect l="6942" t="2222" r="4165"/>
          <a:stretch>
            <a:fillRect/>
          </a:stretch>
        </p:blipFill>
        <p:spPr>
          <a:xfrm>
            <a:off x="1270" y="0"/>
            <a:ext cx="12189460" cy="6858000"/>
          </a:xfrm>
          <a:prstGeom prst="rect">
            <a:avLst/>
          </a:prstGeom>
        </p:spPr>
      </p:pic>
      <p:pic>
        <p:nvPicPr>
          <p:cNvPr id="10" name="图片 9" descr="6"/>
          <p:cNvPicPr/>
          <p:nvPr userDrawn="1">
            <p:custDataLst>
              <p:tags r:id="rId4"/>
            </p:custDataLst>
          </p:nvPr>
        </p:nvPicPr>
        <p:blipFill>
          <a:blip r:embed="rId3"/>
          <a:srcRect t="55945"/>
          <a:stretch>
            <a:fillRect/>
          </a:stretch>
        </p:blipFill>
        <p:spPr>
          <a:xfrm>
            <a:off x="0" y="4197850"/>
            <a:ext cx="12192000" cy="2660150"/>
          </a:xfrm>
          <a:prstGeom prst="rect">
            <a:avLst/>
          </a:prstGeom>
        </p:spPr>
      </p:pic>
      <p:pic>
        <p:nvPicPr>
          <p:cNvPr id="11" name="图片 10" descr="5"/>
          <p:cNvPicPr/>
          <p:nvPr userDrawn="1">
            <p:custDataLst>
              <p:tags r:id="rId6"/>
            </p:custDataLst>
          </p:nvPr>
        </p:nvPicPr>
        <p:blipFill>
          <a:blip r:embed="rId5"/>
          <a:srcRect l="18019" t="11609" r="12686" b="5798"/>
          <a:stretch>
            <a:fillRect/>
          </a:stretch>
        </p:blipFill>
        <p:spPr>
          <a:xfrm>
            <a:off x="7160948" y="0"/>
            <a:ext cx="5031052" cy="395215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679768" y="1711234"/>
            <a:ext cx="7447915" cy="2177823"/>
          </a:xfrm>
          <a:ln>
            <a:noFill/>
          </a:ln>
        </p:spPr>
        <p:txBody>
          <a:bodyPr vert="horz" wrap="square" lIns="101600" tIns="38100" rIns="76200" bIns="38100" rtlCol="0" anchor="b" anchorCtr="0">
            <a:normAutofit/>
          </a:bodyPr>
          <a:lstStyle>
            <a:lvl1pPr marL="0" indent="0" algn="ctr">
              <a:buFont typeface="Arial" pitchFamily="34" charset="0"/>
              <a:buNone/>
              <a:defRPr kumimoji="0" lang="zh-CN" altLang="en-US" sz="6500" b="0" i="0" u="none" strike="noStrike" cap="none" spc="1540" normalizeH="0" baseline="0">
                <a:solidFill>
                  <a:schemeClr val="accent1"/>
                </a:solidFill>
                <a:uFillTx/>
                <a:latin typeface="+mj-ea"/>
                <a:ea typeface="+mj-ea"/>
                <a:cs typeface="+mn-cs"/>
              </a:defRPr>
            </a:lvl1pPr>
          </a:lstStyle>
          <a:p>
            <a:pPr marL="0" marR="0" lvl="0" algn="ctr" fontAlgn="auto">
              <a:buClrTx/>
              <a:buSzTx/>
              <a:buFontTx/>
            </a:pPr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679768" y="4130991"/>
            <a:ext cx="7447915" cy="911271"/>
          </a:xfrm>
          <a:ln>
            <a:noFill/>
          </a:ln>
        </p:spPr>
        <p:txBody>
          <a:bodyPr vert="horz" wrap="square" lIns="101600" tIns="0" rIns="82550" bIns="0" rtlCol="0" anchor="t" anchorCtr="0">
            <a:normAutofit/>
          </a:bodyPr>
          <a:lstStyle>
            <a:lvl1pPr marL="0" indent="0" algn="ctr">
              <a:buNone/>
              <a:defRPr kumimoji="0" lang="zh-CN" altLang="en-US" sz="1400" b="0" i="0" u="none" strike="noStrike" kern="800" cap="none" spc="1000" normalizeH="0" baseline="0">
                <a:solidFill>
                  <a:schemeClr val="accent1"/>
                </a:solidFill>
                <a:uFillTx/>
                <a:latin typeface="+mj-ea"/>
                <a:ea typeface="+mj-ea"/>
                <a:cs typeface="Arial" pitchFamily="34" charset="0"/>
              </a:defRPr>
            </a:lvl1pPr>
          </a:lstStyle>
          <a:p>
            <a:pPr marL="57150" marR="0" lvl="0" indent="-285750" algn="ctr" fontAlgn="auto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</a:pPr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750422"/>
            <a:ext cx="5181600" cy="4427177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750422"/>
            <a:ext cx="5181600" cy="4427177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VCG211345781100"/>
          <p:cNvPicPr/>
          <p:nvPr userDrawn="1">
            <p:custDataLst>
              <p:tags r:id="rId2"/>
            </p:custDataLst>
          </p:nvPr>
        </p:nvPicPr>
        <p:blipFill>
          <a:blip r:embed="rId1"/>
          <a:srcRect l="6942" r="4165"/>
          <a:stretch>
            <a:fillRect/>
          </a:stretch>
        </p:blipFill>
        <p:spPr>
          <a:xfrm>
            <a:off x="600" y="0"/>
            <a:ext cx="12189600" cy="6858000"/>
          </a:xfrm>
          <a:prstGeom prst="rect">
            <a:avLst/>
          </a:prstGeom>
        </p:spPr>
      </p:pic>
      <p:pic>
        <p:nvPicPr>
          <p:cNvPr id="11" name="图片 10" descr="4"/>
          <p:cNvPicPr/>
          <p:nvPr userDrawn="1">
            <p:custDataLst>
              <p:tags r:id="rId4"/>
            </p:custDataLst>
          </p:nvPr>
        </p:nvPicPr>
        <p:blipFill>
          <a:blip r:embed="rId3"/>
          <a:srcRect l="41526" t="6129" r="3196" b="33030"/>
          <a:stretch>
            <a:fillRect/>
          </a:stretch>
        </p:blipFill>
        <p:spPr>
          <a:xfrm>
            <a:off x="6703918" y="3902360"/>
            <a:ext cx="5488082" cy="2955640"/>
          </a:xfrm>
          <a:prstGeom prst="rect">
            <a:avLst/>
          </a:prstGeom>
        </p:spPr>
      </p:pic>
      <p:pic>
        <p:nvPicPr>
          <p:cNvPr id="12" name="图片 11" descr="圆角不透明"/>
          <p:cNvPicPr/>
          <p:nvPr userDrawn="1">
            <p:custDataLst>
              <p:tags r:id="rId6"/>
            </p:custDataLst>
          </p:nvPr>
        </p:nvPicPr>
        <p:blipFill>
          <a:blip r:embed="rId5">
            <a:alphaModFix amt="90000"/>
          </a:blip>
          <a:srcRect l="-147" r="0"/>
          <a:stretch>
            <a:fillRect/>
          </a:stretch>
        </p:blipFill>
        <p:spPr>
          <a:xfrm>
            <a:off x="86486" y="180000"/>
            <a:ext cx="12017829" cy="6498000"/>
          </a:xfrm>
          <a:prstGeom prst="rect">
            <a:avLst/>
          </a:prstGeom>
        </p:spPr>
      </p:pic>
      <p:pic>
        <p:nvPicPr>
          <p:cNvPr id="13" name="图片 12" descr="5"/>
          <p:cNvPicPr/>
          <p:nvPr userDrawn="1">
            <p:custDataLst>
              <p:tags r:id="rId8"/>
            </p:custDataLst>
          </p:nvPr>
        </p:nvPicPr>
        <p:blipFill>
          <a:blip r:embed="rId7"/>
          <a:srcRect l="11658" t="41715" r="73944" b="27781"/>
          <a:stretch>
            <a:fillRect/>
          </a:stretch>
        </p:blipFill>
        <p:spPr>
          <a:xfrm>
            <a:off x="0" y="0"/>
            <a:ext cx="1082965" cy="115790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839788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1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12"/>
            </p:custDataLst>
          </p:nvPr>
        </p:nvSpPr>
        <p:spPr>
          <a:xfrm>
            <a:off x="6172200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3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740062"/>
            <a:ext cx="10515600" cy="864000"/>
          </a:xfrm>
        </p:spPr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VCG211345781100"/>
          <p:cNvPicPr/>
          <p:nvPr userDrawn="1">
            <p:custDataLst>
              <p:tags r:id="rId2"/>
            </p:custDataLst>
          </p:nvPr>
        </p:nvPicPr>
        <p:blipFill>
          <a:blip r:embed="rId1"/>
          <a:srcRect l="6942" r="4165"/>
          <a:stretch>
            <a:fillRect/>
          </a:stretch>
        </p:blipFill>
        <p:spPr>
          <a:xfrm>
            <a:off x="600" y="0"/>
            <a:ext cx="12189600" cy="6858000"/>
          </a:xfrm>
          <a:prstGeom prst="rect">
            <a:avLst/>
          </a:prstGeom>
        </p:spPr>
      </p:pic>
      <p:pic>
        <p:nvPicPr>
          <p:cNvPr id="10" name="图片 9" descr="4"/>
          <p:cNvPicPr/>
          <p:nvPr userDrawn="1">
            <p:custDataLst>
              <p:tags r:id="rId4"/>
            </p:custDataLst>
          </p:nvPr>
        </p:nvPicPr>
        <p:blipFill>
          <a:blip r:embed="rId3"/>
          <a:srcRect l="41526" t="6129" r="3196" b="33030"/>
          <a:stretch>
            <a:fillRect/>
          </a:stretch>
        </p:blipFill>
        <p:spPr>
          <a:xfrm>
            <a:off x="6703918" y="3902360"/>
            <a:ext cx="5488082" cy="2955640"/>
          </a:xfrm>
          <a:prstGeom prst="rect">
            <a:avLst/>
          </a:prstGeom>
        </p:spPr>
      </p:pic>
      <p:pic>
        <p:nvPicPr>
          <p:cNvPr id="8" name="图片 7" descr="圆角不透明"/>
          <p:cNvPicPr/>
          <p:nvPr userDrawn="1">
            <p:custDataLst>
              <p:tags r:id="rId6"/>
            </p:custDataLst>
          </p:nvPr>
        </p:nvPicPr>
        <p:blipFill>
          <a:blip r:embed="rId5">
            <a:alphaModFix amt="90000"/>
          </a:blip>
          <a:srcRect l="-147" r="0"/>
          <a:stretch>
            <a:fillRect/>
          </a:stretch>
        </p:blipFill>
        <p:spPr>
          <a:xfrm>
            <a:off x="86486" y="180000"/>
            <a:ext cx="12017829" cy="6498000"/>
          </a:xfrm>
          <a:prstGeom prst="rect">
            <a:avLst/>
          </a:prstGeom>
        </p:spPr>
      </p:pic>
      <p:pic>
        <p:nvPicPr>
          <p:cNvPr id="9" name="图片 8" descr="5"/>
          <p:cNvPicPr/>
          <p:nvPr userDrawn="1">
            <p:custDataLst>
              <p:tags r:id="rId8"/>
            </p:custDataLst>
          </p:nvPr>
        </p:nvPicPr>
        <p:blipFill>
          <a:blip r:embed="rId7"/>
          <a:srcRect l="11658" t="41715" r="73944" b="27781"/>
          <a:stretch>
            <a:fillRect/>
          </a:stretch>
        </p:blipFill>
        <p:spPr>
          <a:xfrm>
            <a:off x="0" y="0"/>
            <a:ext cx="1082965" cy="1157901"/>
          </a:xfrm>
          <a:prstGeom prst="rect">
            <a:avLst/>
          </a:prstGeom>
        </p:spPr>
      </p:pic>
      <p:sp>
        <p:nvSpPr>
          <p:cNvPr id="3" name="内容占位符 1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VCG211345781100"/>
          <p:cNvPicPr/>
          <p:nvPr userDrawn="1">
            <p:custDataLst>
              <p:tags r:id="rId2"/>
            </p:custDataLst>
          </p:nvPr>
        </p:nvPicPr>
        <p:blipFill>
          <a:blip r:embed="rId1"/>
          <a:srcRect l="6942" t="2222" r="4165"/>
          <a:stretch>
            <a:fillRect/>
          </a:stretch>
        </p:blipFill>
        <p:spPr>
          <a:xfrm>
            <a:off x="1270" y="0"/>
            <a:ext cx="12189460" cy="6858000"/>
          </a:xfrm>
          <a:prstGeom prst="rect">
            <a:avLst/>
          </a:prstGeom>
        </p:spPr>
      </p:pic>
      <p:pic>
        <p:nvPicPr>
          <p:cNvPr id="13" name="图片 12" descr="5"/>
          <p:cNvPicPr/>
          <p:nvPr userDrawn="1">
            <p:custDataLst>
              <p:tags r:id="rId4"/>
            </p:custDataLst>
          </p:nvPr>
        </p:nvPicPr>
        <p:blipFill>
          <a:blip r:embed="rId3"/>
          <a:srcRect l="9260" t="41715" r="73878" b="28140"/>
          <a:stretch>
            <a:fillRect/>
          </a:stretch>
        </p:blipFill>
        <p:spPr>
          <a:xfrm>
            <a:off x="0" y="0"/>
            <a:ext cx="2098354" cy="1895930"/>
          </a:xfrm>
          <a:prstGeom prst="rect">
            <a:avLst/>
          </a:prstGeom>
        </p:spPr>
      </p:pic>
      <p:pic>
        <p:nvPicPr>
          <p:cNvPr id="15" name="图片 14" descr="4"/>
          <p:cNvPicPr/>
          <p:nvPr userDrawn="1">
            <p:custDataLst>
              <p:tags r:id="rId6"/>
            </p:custDataLst>
          </p:nvPr>
        </p:nvPicPr>
        <p:blipFill>
          <a:blip r:embed="rId5"/>
          <a:srcRect l="59117" t="22040" r="1526" b="27731"/>
          <a:stretch>
            <a:fillRect/>
          </a:stretch>
        </p:blipFill>
        <p:spPr>
          <a:xfrm>
            <a:off x="8011983" y="0"/>
            <a:ext cx="4180017" cy="2670162"/>
          </a:xfrm>
          <a:prstGeom prst="rect">
            <a:avLst/>
          </a:prstGeom>
        </p:spPr>
      </p:pic>
      <p:pic>
        <p:nvPicPr>
          <p:cNvPr id="16" name="图片 15" descr="6"/>
          <p:cNvPicPr/>
          <p:nvPr userDrawn="1">
            <p:custDataLst>
              <p:tags r:id="rId8"/>
            </p:custDataLst>
          </p:nvPr>
        </p:nvPicPr>
        <p:blipFill>
          <a:blip r:embed="rId7"/>
          <a:srcRect t="59087"/>
          <a:stretch>
            <a:fillRect/>
          </a:stretch>
        </p:blipFill>
        <p:spPr>
          <a:xfrm>
            <a:off x="1200" y="4377383"/>
            <a:ext cx="12189600" cy="2480617"/>
          </a:xfrm>
          <a:prstGeom prst="rect">
            <a:avLst/>
          </a:prstGeom>
        </p:spPr>
      </p:pic>
      <p:pic>
        <p:nvPicPr>
          <p:cNvPr id="17" name="图片 16" descr="1"/>
          <p:cNvPicPr/>
          <p:nvPr userDrawn="1">
            <p:custDataLst>
              <p:tags r:id="rId10"/>
            </p:custDataLst>
          </p:nvPr>
        </p:nvPicPr>
        <p:blipFill>
          <a:blip r:embed="rId9"/>
          <a:srcRect l="38271" t="59123" r="36720"/>
          <a:stretch>
            <a:fillRect/>
          </a:stretch>
        </p:blipFill>
        <p:spPr>
          <a:xfrm>
            <a:off x="7221638" y="2794883"/>
            <a:ext cx="4970362" cy="406311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1"/>
            </p:custDataLst>
          </p:nvPr>
        </p:nvSpPr>
        <p:spPr>
          <a:xfrm>
            <a:off x="409575" y="1238250"/>
            <a:ext cx="8044180" cy="2340499"/>
          </a:xfrm>
          <a:noFill/>
        </p:spPr>
        <p:txBody>
          <a:bodyPr vert="horz" wrap="square" lIns="101600" tIns="38100" rIns="76200" bIns="38100" rtlCol="0" anchor="b" anchorCtr="0">
            <a:normAutofit/>
          </a:bodyPr>
          <a:lstStyle>
            <a:lvl1pPr marL="0" indent="0" algn="ctr">
              <a:buFont typeface="Arial" pitchFamily="34" charset="0"/>
              <a:buNone/>
              <a:defRPr kumimoji="0" lang="zh-CN" altLang="en-US" sz="7200" i="0" u="none" strike="noStrike" cap="none" spc="400" normalizeH="0" baseline="0">
                <a:solidFill>
                  <a:schemeClr val="dk1">
                    <a:lumMod val="100000"/>
                  </a:schemeClr>
                </a:solidFill>
                <a:uFillTx/>
                <a:latin typeface="+mj-ea"/>
                <a:ea typeface="+mj-ea"/>
                <a:cs typeface="+mn-cs"/>
              </a:defRPr>
            </a:lvl1pPr>
          </a:lstStyle>
          <a:p>
            <a:pPr marL="0" marR="0" lvl="0" algn="ctr" fontAlgn="auto">
              <a:buClrTx/>
              <a:buSzTx/>
              <a:buFontTx/>
            </a:pPr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2"/>
            </p:custDataLst>
          </p:nvPr>
        </p:nvSpPr>
        <p:spPr>
          <a:xfrm>
            <a:off x="1219200" y="3941830"/>
            <a:ext cx="6424931" cy="527701"/>
          </a:xfrm>
          <a:noFill/>
        </p:spPr>
        <p:txBody>
          <a:bodyPr vert="horz" wrap="square" lIns="101600" tIns="0" rIns="82550" bIns="0" rtlCol="0">
            <a:normAutofit/>
          </a:bodyPr>
          <a:lstStyle>
            <a:lvl1pPr marL="0" indent="0" algn="ctr">
              <a:buNone/>
              <a:defRPr kumimoji="0" lang="zh-CN" altLang="en-US" sz="2600" b="0" i="0" u="none" strike="noStrike" cap="none" spc="0" normalizeH="0" baseline="0">
                <a:solidFill>
                  <a:schemeClr val="dk1">
                    <a:lumMod val="100000"/>
                  </a:schemeClr>
                </a:solidFill>
                <a:uFillTx/>
                <a:latin typeface="+mj-ea"/>
                <a:ea typeface="+mj-ea"/>
              </a:defRPr>
            </a:lvl1pPr>
          </a:lstStyle>
          <a:p>
            <a:pPr marL="228600" marR="0" lvl="0" indent="-457200" algn="ctr" fontAlgn="auto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</a:pPr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1219200" y="4625396"/>
            <a:ext cx="6424930" cy="457341"/>
          </a:xfrm>
          <a:noFill/>
        </p:spPr>
        <p:txBody>
          <a:bodyPr vert="horz" wrap="square" lIns="101600" tIns="0" rIns="82550" bIns="0" rtlCol="0" anchor="ctr" anchorCtr="0">
            <a:normAutofit/>
          </a:bodyPr>
          <a:lstStyle>
            <a:lvl1pPr marL="0" indent="0" algn="ctr">
              <a:buNone/>
              <a:defRPr kumimoji="0" lang="zh-CN" altLang="en-US" sz="2200" b="0" i="0" u="none" strike="noStrike" cap="none" spc="0" normalizeH="0" baseline="0">
                <a:solidFill>
                  <a:schemeClr val="dk1">
                    <a:lumMod val="100000"/>
                  </a:schemeClr>
                </a:solidFill>
                <a:uFillTx/>
                <a:latin typeface="+mn-ea"/>
                <a:ea typeface="+mn-ea"/>
              </a:defRPr>
            </a:lvl1pPr>
          </a:lstStyle>
          <a:p>
            <a:pPr marL="114300" marR="0" lvl="0" indent="-342900" algn="ctr" fontAlgn="auto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</a:pPr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880075">
            <a:off x="10647409" y="-194926"/>
            <a:ext cx="1912045" cy="249867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932154" y="2711868"/>
            <a:ext cx="3666810" cy="41533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48607" y="4907811"/>
            <a:ext cx="2758453" cy="194293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9121798" y="5133783"/>
            <a:ext cx="2112707" cy="173056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7014856" y="4977108"/>
            <a:ext cx="2218491" cy="18881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57131" y="4330731"/>
            <a:ext cx="1485156" cy="252727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957880" y="4442773"/>
            <a:ext cx="1038995" cy="241522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 rot="21018951">
            <a:off x="5494341" y="5533781"/>
            <a:ext cx="1303004" cy="13514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1515348" y="1874443"/>
            <a:ext cx="9115200" cy="1090800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6100" u="none" strike="noStrike" kern="1200" cap="none" spc="6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8"/>
            </p:custDataLst>
          </p:nvPr>
        </p:nvSpPr>
        <p:spPr>
          <a:xfrm>
            <a:off x="3162348" y="3187347"/>
            <a:ext cx="5821200" cy="414000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3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3162348" y="3949629"/>
            <a:ext cx="2655570" cy="353060"/>
          </a:xfrm>
        </p:spPr>
        <p:txBody>
          <a:bodyPr/>
          <a:lstStyle>
            <a:lvl1pPr marL="0" indent="0" algn="r" eaLnBrk="1" fontAlgn="auto" latinLnBrk="0" hangingPunct="1">
              <a:lnSpc>
                <a:spcPct val="100000"/>
              </a:lnSpc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  <p:custDataLst>
              <p:tags r:id="rId23"/>
            </p:custDataLst>
          </p:nvPr>
        </p:nvSpPr>
        <p:spPr>
          <a:xfrm>
            <a:off x="6377353" y="3949629"/>
            <a:ext cx="2606040" cy="353060"/>
          </a:xfrm>
        </p:spPr>
        <p:txBody>
          <a:bodyPr/>
          <a:lstStyle>
            <a:lvl1pPr marL="0" indent="0" eaLnBrk="1" fontAlgn="auto" latinLnBrk="0" hangingPunct="1">
              <a:lnSpc>
                <a:spcPct val="100000"/>
              </a:lnSpc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1" name="图片 10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-1"/>
          <a:stretch>
            <a:fillRect/>
          </a:stretch>
        </p:blipFill>
        <p:spPr>
          <a:xfrm rot="204530">
            <a:off x="3903825" y="423981"/>
            <a:ext cx="4384348" cy="399151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2584473" y="5145754"/>
            <a:ext cx="7221600" cy="601200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3200" u="none" strike="noStrike" kern="1200" cap="none" spc="3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2794611" y="5933892"/>
            <a:ext cx="6801323" cy="334800"/>
          </a:xfrm>
        </p:spPr>
        <p:txBody>
          <a:bodyPr lIns="90000" tIns="0" rIns="90000" bIns="46800" anchor="t">
            <a:normAutofit/>
          </a:bodyPr>
          <a:lstStyle>
            <a:lvl1pPr marL="0" indent="0" algn="ctr" eaLnBrk="1" fontAlgn="auto" latinLnBrk="0" hangingPunct="1">
              <a:lnSpc>
                <a:spcPct val="120000"/>
              </a:lnSpc>
              <a:buNone/>
              <a:defRPr kumimoji="0" lang="zh-CN" altLang="en-US" sz="15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rmAutofit/>
          </a:bodyPr>
          <a:lstStyle>
            <a:lvl1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" name="组合 12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4" name="图片 13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9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0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 userDrawn="1">
            <p:custDataLst>
              <p:tags r:id="rId1"/>
            </p:custDataLst>
          </p:nvPr>
        </p:nvGrpSpPr>
        <p:grpSpPr>
          <a:xfrm>
            <a:off x="45584" y="0"/>
            <a:ext cx="12146416" cy="6858001"/>
            <a:chOff x="45584" y="0"/>
            <a:chExt cx="12146416" cy="6858001"/>
          </a:xfrm>
        </p:grpSpPr>
        <p:grpSp>
          <p:nvGrpSpPr>
            <p:cNvPr id="9" name="组合 8"/>
            <p:cNvGrpSpPr/>
            <p:nvPr userDrawn="1">
              <p:custDataLst>
                <p:tags r:id="rId2"/>
              </p:custDataLst>
            </p:nvPr>
          </p:nvGrpSpPr>
          <p:grpSpPr>
            <a:xfrm>
              <a:off x="45584" y="4391343"/>
              <a:ext cx="893743" cy="2466658"/>
              <a:chOff x="-2041" y="4391343"/>
              <a:chExt cx="893743" cy="2466658"/>
            </a:xfrm>
          </p:grpSpPr>
          <p:pic>
            <p:nvPicPr>
              <p:cNvPr id="10" name="图片 9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3"/>
              <a:stretch>
                <a:fillRect/>
              </a:stretch>
            </p:blipFill>
            <p:spPr>
              <a:xfrm>
                <a:off x="0" y="5917327"/>
                <a:ext cx="891702" cy="940674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5"/>
              <a:stretch>
                <a:fillRect/>
              </a:stretch>
            </p:blipFill>
            <p:spPr>
              <a:xfrm rot="1953062" flipH="1">
                <a:off x="-2041" y="4391343"/>
                <a:ext cx="757605" cy="2455724"/>
              </a:xfrm>
              <a:prstGeom prst="rect">
                <a:avLst/>
              </a:prstGeom>
            </p:spPr>
          </p:pic>
        </p:grpSp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flipH="1" flipV="1">
              <a:off x="11261476" y="0"/>
              <a:ext cx="930524" cy="123825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" name="组合 12"/>
          <p:cNvGrpSpPr/>
          <p:nvPr userDrawn="1">
            <p:custDataLst>
              <p:tags r:id="rId1"/>
            </p:custDataLst>
          </p:nvPr>
        </p:nvGrpSpPr>
        <p:grpSpPr>
          <a:xfrm>
            <a:off x="-62865" y="5474335"/>
            <a:ext cx="1217295" cy="1391285"/>
            <a:chOff x="-99" y="4272"/>
            <a:chExt cx="5723" cy="6540"/>
          </a:xfrm>
        </p:grpSpPr>
        <p:pic>
          <p:nvPicPr>
            <p:cNvPr id="8" name="图片 7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8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900700" cy="6590545"/>
            <a:chOff x="292800" y="304200"/>
            <a:chExt cx="11900700" cy="6590545"/>
          </a:xfrm>
        </p:grpSpPr>
        <p:sp>
          <p:nvSpPr>
            <p:cNvPr id="12" name="矩形 11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 userDrawn="1">
              <p:custDataLst>
                <p:tags r:id="rId3"/>
              </p:custDataLst>
            </p:nvPr>
          </p:nvGrpSpPr>
          <p:grpSpPr>
            <a:xfrm>
              <a:off x="11126700" y="4668778"/>
              <a:ext cx="1066800" cy="2225967"/>
              <a:chOff x="11126700" y="4668778"/>
              <a:chExt cx="1066800" cy="2225967"/>
            </a:xfrm>
          </p:grpSpPr>
          <p:pic>
            <p:nvPicPr>
              <p:cNvPr id="14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1126700" y="5739503"/>
                <a:ext cx="1066800" cy="1125388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46938">
                <a:off x="11486962" y="4668778"/>
                <a:ext cx="606573" cy="2225967"/>
              </a:xfrm>
              <a:prstGeom prst="rect">
                <a:avLst/>
              </a:prstGeom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900700" cy="6590545"/>
            <a:chOff x="292800" y="304200"/>
            <a:chExt cx="11900700" cy="6590545"/>
          </a:xfrm>
        </p:grpSpPr>
        <p:sp>
          <p:nvSpPr>
            <p:cNvPr id="10" name="矩形 9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3"/>
              </p:custDataLst>
            </p:nvPr>
          </p:nvGrpSpPr>
          <p:grpSpPr>
            <a:xfrm>
              <a:off x="11126700" y="4668778"/>
              <a:ext cx="1066800" cy="2225967"/>
              <a:chOff x="11126700" y="4668778"/>
              <a:chExt cx="1066800" cy="2225967"/>
            </a:xfrm>
          </p:grpSpPr>
          <p:pic>
            <p:nvPicPr>
              <p:cNvPr id="12" name="图片 11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1126700" y="5739503"/>
                <a:ext cx="1066800" cy="1125388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46938">
                <a:off x="11486962" y="4668778"/>
                <a:ext cx="606573" cy="2225967"/>
              </a:xfrm>
              <a:prstGeom prst="rect">
                <a:avLst/>
              </a:prstGeom>
            </p:spPr>
          </p:pic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021009">
            <a:off x="9598540" y="-71780"/>
            <a:ext cx="2432128" cy="31783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932154" y="2711868"/>
            <a:ext cx="3666810" cy="41533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48607" y="4907811"/>
            <a:ext cx="2758453" cy="19429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9121798" y="5133783"/>
            <a:ext cx="2112707" cy="17305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7014856" y="4977108"/>
            <a:ext cx="2218491" cy="18881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57131" y="4330731"/>
            <a:ext cx="1485156" cy="25272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957880" y="4442773"/>
            <a:ext cx="1038995" cy="241522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 rot="21018951">
            <a:off x="5494341" y="5533781"/>
            <a:ext cx="1303004" cy="13514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7"/>
            </p:custDataLst>
          </p:nvPr>
        </p:nvSpPr>
        <p:spPr>
          <a:xfrm>
            <a:off x="4007060" y="1942269"/>
            <a:ext cx="4046400" cy="1170000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300" b="1" i="0" u="none" strike="noStrike" kern="1200" cap="none" spc="600" normalizeH="0" baseline="0" noProof="1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3" hasCustomPrompt="1"/>
            <p:custDataLst>
              <p:tags r:id="rId21"/>
            </p:custDataLst>
          </p:nvPr>
        </p:nvSpPr>
        <p:spPr>
          <a:xfrm>
            <a:off x="3997319" y="3320783"/>
            <a:ext cx="4046400" cy="436406"/>
          </a:xfrm>
        </p:spPr>
        <p:txBody>
          <a:bodyPr/>
          <a:lstStyle>
            <a:lvl1pPr marL="0" indent="0" algn="dist">
              <a:buNone/>
              <a:defRPr/>
            </a:lvl1pPr>
          </a:lstStyle>
          <a:p>
            <a:pPr lvl="0"/>
            <a:r>
              <a:rPr lang="zh-CN" altLang="en-US"/>
              <a:t>编辑标题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3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735" y="304165"/>
            <a:ext cx="11606530" cy="6249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11126470" y="4668520"/>
            <a:ext cx="1066800" cy="2225675"/>
            <a:chOff x="11126700" y="4668778"/>
            <a:chExt cx="1066800" cy="2225967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flipH="1">
              <a:off x="11126700" y="5739503"/>
              <a:ext cx="1066800" cy="112538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46938">
              <a:off x="11486962" y="4668778"/>
              <a:ext cx="606573" cy="2225967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021009">
            <a:off x="11217385" y="-39384"/>
            <a:ext cx="1038779" cy="1357486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9" flipV="1">
            <a:off x="-43808" y="6153042"/>
            <a:ext cx="1035343" cy="881177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9" flipH="1">
            <a:off x="11171891" y="-154985"/>
            <a:ext cx="1035343" cy="881177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 flipH="1">
            <a:off x="10666095" y="2647315"/>
            <a:ext cx="1525270" cy="4210685"/>
            <a:chOff x="-2041" y="4391343"/>
            <a:chExt cx="893743" cy="2466658"/>
          </a:xfrm>
        </p:grpSpPr>
        <p:pic>
          <p:nvPicPr>
            <p:cNvPr id="9" name="图片 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1953062" flipH="1">
              <a:off x="-2041" y="4391343"/>
              <a:ext cx="757605" cy="2455724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624965" cy="21621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u="none" strike="noStrike" kern="1200" cap="none" spc="0" normalizeH="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u="none" strike="noStrike" kern="1200" cap="none" spc="0" normalizeH="0" baseline="0">
                <a:latin typeface="微软雅黑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 defTabSz="914400" eaLnBrk="1" latinLnBrk="0" hangingPunct="1"/>
            <a:endParaRPr lang="zh-CN" altLang="en-US" sz="1800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694493" y="3745800"/>
            <a:ext cx="7202598" cy="1575502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6000" u="none" strike="noStrike" kern="1200" cap="none" spc="2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尚巍手书W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694491" y="5385257"/>
            <a:ext cx="7202599" cy="66675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u="none" strike="noStrike" kern="1200" cap="none" spc="15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1E5E4182-9B3A-4430-8BA3-831D0EC0ADC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EE7A0584-0C04-40D8-95AD-91156D65207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 defTabSz="914400" eaLnBrk="1" latinLnBrk="0" hangingPunct="1"/>
            <a:endParaRPr lang="zh-CN" altLang="en-US" sz="1800" baseline="0">
              <a:latin typeface="Arial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725787" y="4195305"/>
            <a:ext cx="5500842" cy="904863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4400" u="none" strike="noStrike" kern="1200" cap="none" spc="2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尚巍手书W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fld id="{1E5E4182-9B3A-4430-8BA3-831D0EC0ADC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fld id="{EE7A0584-0C04-40D8-95AD-91156D65207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6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7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5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606400" cy="6249600"/>
            <a:chOff x="292800" y="304200"/>
            <a:chExt cx="11606400" cy="6249600"/>
          </a:xfrm>
        </p:grpSpPr>
        <p:sp>
          <p:nvSpPr>
            <p:cNvPr id="11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292800" y="304200"/>
              <a:ext cx="11606400" cy="6249600"/>
            </a:xfrm>
            <a:prstGeom prst="rect">
              <a:avLst/>
            </a:prstGeom>
          </p:spPr>
        </p:pic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5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6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 indent="0" eaLnBrk="1" fontAlgn="auto" latinLnBrk="0" hangingPunct="1"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 indent="0" eaLnBrk="1" fontAlgn="auto" latinLnBrk="0" hangingPunct="1"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 indent="0" eaLnBrk="1" fontAlgn="auto" latinLnBrk="0" hangingPunct="1"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 indent="0" eaLnBrk="1" fontAlgn="auto" latinLnBrk="0" hangingPunct="1"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606400" cy="6249600"/>
            <a:chOff x="292800" y="304200"/>
            <a:chExt cx="11606400" cy="6249600"/>
          </a:xfrm>
        </p:grpSpPr>
        <p:sp>
          <p:nvSpPr>
            <p:cNvPr id="10" name="矩形 9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292800" y="304200"/>
              <a:ext cx="11606400" cy="6249600"/>
            </a:xfrm>
            <a:prstGeom prst="rect">
              <a:avLst/>
            </a:prstGeom>
          </p:spPr>
        </p:pic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矩形 1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 defTabSz="914400" eaLnBrk="1" latinLnBrk="0" hangingPunct="1"/>
            <a:endParaRPr lang="zh-CN" altLang="en-US" sz="1800" baseline="0">
              <a:solidFill>
                <a:schemeClr val="lt1"/>
              </a:solidFill>
              <a:latin typeface="Arial" pitchFamily="34" charset="0"/>
            </a:endParaRPr>
          </a:p>
        </p:txBody>
      </p:sp>
      <p:sp>
        <p:nvSpPr>
          <p:cNvPr id="6" name="椭圆 5"/>
          <p:cNvSpPr/>
          <p:nvPr>
            <p:custDataLst>
              <p:tags r:id="rId3"/>
            </p:custDataLst>
          </p:nvPr>
        </p:nvSpPr>
        <p:spPr>
          <a:xfrm>
            <a:off x="1409700" y="2428875"/>
            <a:ext cx="2000250" cy="2000250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F8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baseline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3867150" y="2428875"/>
            <a:ext cx="2000250" cy="2000250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F8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baseline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8" name="椭圆 7"/>
          <p:cNvSpPr/>
          <p:nvPr>
            <p:custDataLst>
              <p:tags r:id="rId5"/>
            </p:custDataLst>
          </p:nvPr>
        </p:nvSpPr>
        <p:spPr>
          <a:xfrm>
            <a:off x="6324600" y="2428875"/>
            <a:ext cx="2000250" cy="2000250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F8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baseline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6"/>
            </p:custDataLst>
          </p:nvPr>
        </p:nvSpPr>
        <p:spPr>
          <a:xfrm>
            <a:off x="8782050" y="2428875"/>
            <a:ext cx="2000250" cy="2000250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F8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baseline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2032000" y="2428875"/>
            <a:ext cx="8128000" cy="2000250"/>
          </a:xfrm>
        </p:spPr>
        <p:txBody>
          <a:bodyPr lIns="90000" tIns="46800" rIns="90000" bIns="46800" anchor="ctr">
            <a:normAutofit/>
          </a:bodyPr>
          <a:lstStyle>
            <a:lvl1pPr algn="dist">
              <a:defRPr sz="6000" u="none" strike="noStrike" kern="1200" cap="none" spc="200" normalizeH="0" baseline="0">
                <a:solidFill>
                  <a:schemeClr val="bg1"/>
                </a:solidFill>
                <a:uFillTx/>
                <a:latin typeface="Arial" pitchFamily="34" charset="0"/>
                <a:ea typeface="汉仪尚巍手书W" panose="00020600040101010101" pitchFamily="18" charset="-122"/>
              </a:defRPr>
            </a:lvl1pPr>
          </a:lstStyle>
          <a:p>
            <a:r>
              <a:rPr lang="zh-CN" altLang="en-US"/>
              <a:t>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fld id="{1E5E4182-9B3A-4430-8BA3-831D0EC0ADC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fld id="{EE7A0584-0C04-40D8-95AD-91156D65207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735" y="304165"/>
            <a:ext cx="11606530" cy="6249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92735" y="304165"/>
            <a:ext cx="11606530" cy="6249670"/>
          </a:xfrm>
          <a:prstGeom prst="rect">
            <a:avLst/>
          </a:prstGeom>
        </p:spPr>
      </p:pic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7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ags" Target="../tags/tag83.xml" /><Relationship Id="rId14" Type="http://schemas.openxmlformats.org/officeDocument/2006/relationships/image" Target="../media/image3.png" /><Relationship Id="rId15" Type="http://schemas.openxmlformats.org/officeDocument/2006/relationships/tags" Target="../tags/tag84.xml" /><Relationship Id="rId16" Type="http://schemas.openxmlformats.org/officeDocument/2006/relationships/image" Target="../media/image7.png" /><Relationship Id="rId17" Type="http://schemas.openxmlformats.org/officeDocument/2006/relationships/tags" Target="../tags/tag85.xml" /><Relationship Id="rId18" Type="http://schemas.openxmlformats.org/officeDocument/2006/relationships/image" Target="../media/image2.png" /><Relationship Id="rId19" Type="http://schemas.openxmlformats.org/officeDocument/2006/relationships/tags" Target="../tags/tag8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7.xml" /><Relationship Id="rId21" Type="http://schemas.openxmlformats.org/officeDocument/2006/relationships/tags" Target="../tags/tag88.xml" /><Relationship Id="rId22" Type="http://schemas.openxmlformats.org/officeDocument/2006/relationships/tags" Target="../tags/tag89.xml" /><Relationship Id="rId23" Type="http://schemas.openxmlformats.org/officeDocument/2006/relationships/tags" Target="../tags/tag90.xml" /><Relationship Id="rId24" Type="http://schemas.openxmlformats.org/officeDocument/2006/relationships/tags" Target="../tags/tag91.xml" /><Relationship Id="rId25" Type="http://schemas.openxmlformats.org/officeDocument/2006/relationships/tags" Target="../tags/tag92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32.xml" /><Relationship Id="rId11" Type="http://schemas.openxmlformats.org/officeDocument/2006/relationships/slideLayout" Target="../slideLayouts/slideLayout33.xml" /><Relationship Id="rId12" Type="http://schemas.openxmlformats.org/officeDocument/2006/relationships/slideLayout" Target="../slideLayouts/slideLayout34.xml" /><Relationship Id="rId13" Type="http://schemas.openxmlformats.org/officeDocument/2006/relationships/slideLayout" Target="../slideLayouts/slideLayout35.xml" /><Relationship Id="rId14" Type="http://schemas.openxmlformats.org/officeDocument/2006/relationships/slideLayout" Target="../slideLayouts/slideLayout36.xml" /><Relationship Id="rId15" Type="http://schemas.openxmlformats.org/officeDocument/2006/relationships/slideLayout" Target="../slideLayouts/slideLayout37.xml" /><Relationship Id="rId16" Type="http://schemas.openxmlformats.org/officeDocument/2006/relationships/slideLayout" Target="../slideLayouts/slideLayout38.xml" /><Relationship Id="rId17" Type="http://schemas.openxmlformats.org/officeDocument/2006/relationships/slideLayout" Target="../slideLayouts/slideLayout39.xml" /><Relationship Id="rId18" Type="http://schemas.openxmlformats.org/officeDocument/2006/relationships/slideLayout" Target="../slideLayouts/slideLayout40.xml" /><Relationship Id="rId19" Type="http://schemas.openxmlformats.org/officeDocument/2006/relationships/tags" Target="../tags/tag255.xml" /><Relationship Id="rId2" Type="http://schemas.openxmlformats.org/officeDocument/2006/relationships/slideLayout" Target="../slideLayouts/slideLayout24.xml" /><Relationship Id="rId20" Type="http://schemas.openxmlformats.org/officeDocument/2006/relationships/tags" Target="../tags/tag256.xml" /><Relationship Id="rId21" Type="http://schemas.openxmlformats.org/officeDocument/2006/relationships/tags" Target="../tags/tag257.xml" /><Relationship Id="rId22" Type="http://schemas.openxmlformats.org/officeDocument/2006/relationships/tags" Target="../tags/tag258.xml" /><Relationship Id="rId23" Type="http://schemas.openxmlformats.org/officeDocument/2006/relationships/tags" Target="../tags/tag259.xml" /><Relationship Id="rId24" Type="http://schemas.openxmlformats.org/officeDocument/2006/relationships/tags" Target="../tags/tag260.xml" /><Relationship Id="rId25" Type="http://schemas.openxmlformats.org/officeDocument/2006/relationships/theme" Target="../theme/theme3.xml" /><Relationship Id="rId3" Type="http://schemas.openxmlformats.org/officeDocument/2006/relationships/slideLayout" Target="../slideLayouts/slideLayout25.xml" /><Relationship Id="rId4" Type="http://schemas.openxmlformats.org/officeDocument/2006/relationships/slideLayout" Target="../slideLayouts/slideLayout26.xml" /><Relationship Id="rId5" Type="http://schemas.openxmlformats.org/officeDocument/2006/relationships/slideLayout" Target="../slideLayouts/slideLayout27.xml" /><Relationship Id="rId6" Type="http://schemas.openxmlformats.org/officeDocument/2006/relationships/slideLayout" Target="../slideLayouts/slideLayout28.xml" /><Relationship Id="rId7" Type="http://schemas.openxmlformats.org/officeDocument/2006/relationships/slideLayout" Target="../slideLayouts/slideLayout29.xml" /><Relationship Id="rId8" Type="http://schemas.openxmlformats.org/officeDocument/2006/relationships/slideLayout" Target="../slideLayouts/slideLayout30.xml" /><Relationship Id="rId9" Type="http://schemas.openxmlformats.org/officeDocument/2006/relationships/slideLayout" Target="../slideLayouts/slideLayout31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1.xml" /><Relationship Id="rId10" Type="http://schemas.openxmlformats.org/officeDocument/2006/relationships/slideLayout" Target="../slideLayouts/slideLayout50.xml" /><Relationship Id="rId11" Type="http://schemas.openxmlformats.org/officeDocument/2006/relationships/slideLayout" Target="../slideLayouts/slideLayout51.xml" /><Relationship Id="rId12" Type="http://schemas.openxmlformats.org/officeDocument/2006/relationships/slideLayout" Target="../slideLayouts/slideLayout52.xml" /><Relationship Id="rId13" Type="http://schemas.openxmlformats.org/officeDocument/2006/relationships/slideLayout" Target="../slideLayouts/slideLayout53.xml" /><Relationship Id="rId14" Type="http://schemas.openxmlformats.org/officeDocument/2006/relationships/slideLayout" Target="../slideLayouts/slideLayout54.xml" /><Relationship Id="rId15" Type="http://schemas.openxmlformats.org/officeDocument/2006/relationships/slideLayout" Target="../slideLayouts/slideLayout55.xml" /><Relationship Id="rId16" Type="http://schemas.openxmlformats.org/officeDocument/2006/relationships/slideLayout" Target="../slideLayouts/slideLayout56.xml" /><Relationship Id="rId17" Type="http://schemas.openxmlformats.org/officeDocument/2006/relationships/slideLayout" Target="../slideLayouts/slideLayout57.xml" /><Relationship Id="rId18" Type="http://schemas.openxmlformats.org/officeDocument/2006/relationships/slideLayout" Target="../slideLayouts/slideLayout58.xml" /><Relationship Id="rId19" Type="http://schemas.openxmlformats.org/officeDocument/2006/relationships/tags" Target="../tags/tag381.xml" /><Relationship Id="rId2" Type="http://schemas.openxmlformats.org/officeDocument/2006/relationships/slideLayout" Target="../slideLayouts/slideLayout42.xml" /><Relationship Id="rId20" Type="http://schemas.openxmlformats.org/officeDocument/2006/relationships/tags" Target="../tags/tag382.xml" /><Relationship Id="rId21" Type="http://schemas.openxmlformats.org/officeDocument/2006/relationships/tags" Target="../tags/tag383.xml" /><Relationship Id="rId22" Type="http://schemas.openxmlformats.org/officeDocument/2006/relationships/tags" Target="../tags/tag384.xml" /><Relationship Id="rId23" Type="http://schemas.openxmlformats.org/officeDocument/2006/relationships/tags" Target="../tags/tag385.xml" /><Relationship Id="rId24" Type="http://schemas.openxmlformats.org/officeDocument/2006/relationships/tags" Target="../tags/tag386.xml" /><Relationship Id="rId25" Type="http://schemas.openxmlformats.org/officeDocument/2006/relationships/theme" Target="../theme/theme4.xml" /><Relationship Id="rId3" Type="http://schemas.openxmlformats.org/officeDocument/2006/relationships/slideLayout" Target="../slideLayouts/slideLayout43.xml" /><Relationship Id="rId4" Type="http://schemas.openxmlformats.org/officeDocument/2006/relationships/slideLayout" Target="../slideLayouts/slideLayout44.xml" /><Relationship Id="rId5" Type="http://schemas.openxmlformats.org/officeDocument/2006/relationships/slideLayout" Target="../slideLayouts/slideLayout45.xml" /><Relationship Id="rId6" Type="http://schemas.openxmlformats.org/officeDocument/2006/relationships/slideLayout" Target="../slideLayouts/slideLayout46.xml" /><Relationship Id="rId7" Type="http://schemas.openxmlformats.org/officeDocument/2006/relationships/slideLayout" Target="../slideLayouts/slideLayout47.xml" /><Relationship Id="rId8" Type="http://schemas.openxmlformats.org/officeDocument/2006/relationships/slideLayout" Target="../slideLayouts/slideLayout48.xml" /><Relationship Id="rId9" Type="http://schemas.openxmlformats.org/officeDocument/2006/relationships/slideLayout" Target="../slideLayouts/slideLayout4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VCG211345781100"/>
          <p:cNvPicPr/>
          <p:nvPr userDrawn="1">
            <p:custDataLst>
              <p:tags r:id="rId13"/>
            </p:custDataLst>
          </p:nvPr>
        </p:nvPicPr>
        <p:blipFill>
          <a:blip r:embed="rId12"/>
          <a:srcRect l="6942" r="4165"/>
          <a:stretch>
            <a:fillRect/>
          </a:stretch>
        </p:blipFill>
        <p:spPr>
          <a:xfrm>
            <a:off x="1200" y="0"/>
            <a:ext cx="12189600" cy="6858000"/>
          </a:xfrm>
          <a:prstGeom prst="rect">
            <a:avLst/>
          </a:prstGeom>
        </p:spPr>
      </p:pic>
      <p:pic>
        <p:nvPicPr>
          <p:cNvPr id="10" name="图片 9" descr="4"/>
          <p:cNvPicPr/>
          <p:nvPr userDrawn="1">
            <p:custDataLst>
              <p:tags r:id="rId15"/>
            </p:custDataLst>
          </p:nvPr>
        </p:nvPicPr>
        <p:blipFill>
          <a:blip r:embed="rId14"/>
          <a:srcRect l="41526" t="6129" r="3196" b="33030"/>
          <a:stretch>
            <a:fillRect/>
          </a:stretch>
        </p:blipFill>
        <p:spPr>
          <a:xfrm>
            <a:off x="6703918" y="3902360"/>
            <a:ext cx="5488082" cy="2955640"/>
          </a:xfrm>
          <a:prstGeom prst="rect">
            <a:avLst/>
          </a:prstGeom>
        </p:spPr>
      </p:pic>
      <p:pic>
        <p:nvPicPr>
          <p:cNvPr id="11" name="图片 10" descr="圆角不透明"/>
          <p:cNvPicPr/>
          <p:nvPr userDrawn="1">
            <p:custDataLst>
              <p:tags r:id="rId17"/>
            </p:custDataLst>
          </p:nvPr>
        </p:nvPicPr>
        <p:blipFill>
          <a:blip r:embed="rId16">
            <a:alphaModFix amt="90000"/>
          </a:blip>
          <a:srcRect l="-147" r="0"/>
          <a:stretch>
            <a:fillRect/>
          </a:stretch>
        </p:blipFill>
        <p:spPr>
          <a:xfrm>
            <a:off x="551660" y="531895"/>
            <a:ext cx="11109623" cy="6044387"/>
          </a:xfrm>
          <a:prstGeom prst="rect">
            <a:avLst/>
          </a:prstGeom>
        </p:spPr>
      </p:pic>
      <p:pic>
        <p:nvPicPr>
          <p:cNvPr id="12" name="图片 11" descr="5"/>
          <p:cNvPicPr/>
          <p:nvPr userDrawn="1">
            <p:custDataLst>
              <p:tags r:id="rId19"/>
            </p:custDataLst>
          </p:nvPr>
        </p:nvPicPr>
        <p:blipFill>
          <a:blip r:embed="rId18"/>
          <a:srcRect l="11658" t="41715" r="73944" b="27781"/>
          <a:stretch>
            <a:fillRect/>
          </a:stretch>
        </p:blipFill>
        <p:spPr>
          <a:xfrm>
            <a:off x="0" y="0"/>
            <a:ext cx="1082965" cy="1157901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838200" y="725901"/>
            <a:ext cx="10515600" cy="8640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838200" y="1689796"/>
            <a:ext cx="10515600" cy="4487804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dk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汉仪旗黑-85S" panose="00020600040101010101" pitchFamily="18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387.xml" /><Relationship Id="rId3" Type="http://schemas.openxmlformats.org/officeDocument/2006/relationships/tags" Target="../tags/tag388.xml" /><Relationship Id="rId4" Type="http://schemas.openxmlformats.org/officeDocument/2006/relationships/tags" Target="../tags/tag38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 /><Relationship Id="rId10" Type="http://schemas.openxmlformats.org/officeDocument/2006/relationships/tags" Target="../tags/tag397.xml" /><Relationship Id="rId11" Type="http://schemas.openxmlformats.org/officeDocument/2006/relationships/tags" Target="../tags/tag398.xml" /><Relationship Id="rId12" Type="http://schemas.openxmlformats.org/officeDocument/2006/relationships/tags" Target="../tags/tag399.xml" /><Relationship Id="rId13" Type="http://schemas.openxmlformats.org/officeDocument/2006/relationships/tags" Target="../tags/tag400.xml" /><Relationship Id="rId14" Type="http://schemas.openxmlformats.org/officeDocument/2006/relationships/tags" Target="../tags/tag401.xml" /><Relationship Id="rId15" Type="http://schemas.openxmlformats.org/officeDocument/2006/relationships/tags" Target="../tags/tag402.xml" /><Relationship Id="rId16" Type="http://schemas.openxmlformats.org/officeDocument/2006/relationships/tags" Target="../tags/tag403.xml" /><Relationship Id="rId17" Type="http://schemas.openxmlformats.org/officeDocument/2006/relationships/tags" Target="../tags/tag404.xml" /><Relationship Id="rId18" Type="http://schemas.openxmlformats.org/officeDocument/2006/relationships/tags" Target="../tags/tag405.xml" /><Relationship Id="rId19" Type="http://schemas.openxmlformats.org/officeDocument/2006/relationships/tags" Target="../tags/tag406.xml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407.xml" /><Relationship Id="rId21" Type="http://schemas.openxmlformats.org/officeDocument/2006/relationships/tags" Target="../tags/tag408.xml" /><Relationship Id="rId22" Type="http://schemas.openxmlformats.org/officeDocument/2006/relationships/tags" Target="../tags/tag409.xml" /><Relationship Id="rId23" Type="http://schemas.openxmlformats.org/officeDocument/2006/relationships/tags" Target="../tags/tag410.xml" /><Relationship Id="rId24" Type="http://schemas.openxmlformats.org/officeDocument/2006/relationships/tags" Target="../tags/tag411.xml" /><Relationship Id="rId25" Type="http://schemas.openxmlformats.org/officeDocument/2006/relationships/tags" Target="../tags/tag412.xml" /><Relationship Id="rId26" Type="http://schemas.openxmlformats.org/officeDocument/2006/relationships/tags" Target="../tags/tag413.xml" /><Relationship Id="rId27" Type="http://schemas.openxmlformats.org/officeDocument/2006/relationships/tags" Target="../tags/tag414.xml" /><Relationship Id="rId28" Type="http://schemas.openxmlformats.org/officeDocument/2006/relationships/tags" Target="../tags/tag415.xml" /><Relationship Id="rId29" Type="http://schemas.openxmlformats.org/officeDocument/2006/relationships/tags" Target="../tags/tag416.xml" /><Relationship Id="rId3" Type="http://schemas.openxmlformats.org/officeDocument/2006/relationships/tags" Target="../tags/tag390.xml" /><Relationship Id="rId4" Type="http://schemas.openxmlformats.org/officeDocument/2006/relationships/tags" Target="../tags/tag391.xml" /><Relationship Id="rId5" Type="http://schemas.openxmlformats.org/officeDocument/2006/relationships/tags" Target="../tags/tag392.xml" /><Relationship Id="rId6" Type="http://schemas.openxmlformats.org/officeDocument/2006/relationships/tags" Target="../tags/tag393.xml" /><Relationship Id="rId7" Type="http://schemas.openxmlformats.org/officeDocument/2006/relationships/tags" Target="../tags/tag394.xml" /><Relationship Id="rId8" Type="http://schemas.openxmlformats.org/officeDocument/2006/relationships/tags" Target="../tags/tag395.xml" /><Relationship Id="rId9" Type="http://schemas.openxmlformats.org/officeDocument/2006/relationships/tags" Target="../tags/tag3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417.xml" /><Relationship Id="rId4" Type="http://schemas.openxmlformats.org/officeDocument/2006/relationships/tags" Target="../tags/tag418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1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10" Type="http://schemas.openxmlformats.org/officeDocument/2006/relationships/image" Target="../media/image37.png" /><Relationship Id="rId11" Type="http://schemas.openxmlformats.org/officeDocument/2006/relationships/tags" Target="../tags/tag42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420.xml" /><Relationship Id="rId4" Type="http://schemas.openxmlformats.org/officeDocument/2006/relationships/tags" Target="../tags/tag421.xml" /><Relationship Id="rId5" Type="http://schemas.openxmlformats.org/officeDocument/2006/relationships/tags" Target="../tags/tag422.xml" /><Relationship Id="rId6" Type="http://schemas.openxmlformats.org/officeDocument/2006/relationships/tags" Target="../tags/tag423.xml" /><Relationship Id="rId7" Type="http://schemas.openxmlformats.org/officeDocument/2006/relationships/image" Target="../media/image39.png" /><Relationship Id="rId8" Type="http://schemas.openxmlformats.org/officeDocument/2006/relationships/image" Target="../media/image40.svg" /><Relationship Id="rId9" Type="http://schemas.openxmlformats.org/officeDocument/2006/relationships/tags" Target="../tags/tag42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426.xml" /><Relationship Id="rId4" Type="http://schemas.openxmlformats.org/officeDocument/2006/relationships/tags" Target="../tags/tag427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2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10" Type="http://schemas.openxmlformats.org/officeDocument/2006/relationships/image" Target="../media/image37.png" /><Relationship Id="rId11" Type="http://schemas.openxmlformats.org/officeDocument/2006/relationships/tags" Target="../tags/tag434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429.xml" /><Relationship Id="rId4" Type="http://schemas.openxmlformats.org/officeDocument/2006/relationships/tags" Target="../tags/tag430.xml" /><Relationship Id="rId5" Type="http://schemas.openxmlformats.org/officeDocument/2006/relationships/tags" Target="../tags/tag431.xml" /><Relationship Id="rId6" Type="http://schemas.openxmlformats.org/officeDocument/2006/relationships/tags" Target="../tags/tag432.xml" /><Relationship Id="rId7" Type="http://schemas.openxmlformats.org/officeDocument/2006/relationships/image" Target="../media/image39.png" /><Relationship Id="rId8" Type="http://schemas.openxmlformats.org/officeDocument/2006/relationships/image" Target="../media/image40.svg" /><Relationship Id="rId9" Type="http://schemas.openxmlformats.org/officeDocument/2006/relationships/tags" Target="../tags/tag43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10" Type="http://schemas.openxmlformats.org/officeDocument/2006/relationships/image" Target="../media/image37.png" /><Relationship Id="rId11" Type="http://schemas.openxmlformats.org/officeDocument/2006/relationships/tags" Target="../tags/tag440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435.xml" /><Relationship Id="rId4" Type="http://schemas.openxmlformats.org/officeDocument/2006/relationships/tags" Target="../tags/tag436.xml" /><Relationship Id="rId5" Type="http://schemas.openxmlformats.org/officeDocument/2006/relationships/tags" Target="../tags/tag437.xml" /><Relationship Id="rId6" Type="http://schemas.openxmlformats.org/officeDocument/2006/relationships/tags" Target="../tags/tag438.xml" /><Relationship Id="rId7" Type="http://schemas.openxmlformats.org/officeDocument/2006/relationships/image" Target="../media/image39.png" /><Relationship Id="rId8" Type="http://schemas.openxmlformats.org/officeDocument/2006/relationships/image" Target="../media/image40.svg" /><Relationship Id="rId9" Type="http://schemas.openxmlformats.org/officeDocument/2006/relationships/tags" Target="../tags/tag43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441.xml" /><Relationship Id="rId4" Type="http://schemas.openxmlformats.org/officeDocument/2006/relationships/tags" Target="../tags/tag442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4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10" Type="http://schemas.openxmlformats.org/officeDocument/2006/relationships/image" Target="../media/image37.png" /><Relationship Id="rId11" Type="http://schemas.openxmlformats.org/officeDocument/2006/relationships/tags" Target="../tags/tag449.xml" /><Relationship Id="rId2" Type="http://schemas.openxmlformats.org/officeDocument/2006/relationships/notesSlide" Target="../notesSlides/notesSlide8.xml" /><Relationship Id="rId3" Type="http://schemas.openxmlformats.org/officeDocument/2006/relationships/tags" Target="../tags/tag444.xml" /><Relationship Id="rId4" Type="http://schemas.openxmlformats.org/officeDocument/2006/relationships/tags" Target="../tags/tag445.xml" /><Relationship Id="rId5" Type="http://schemas.openxmlformats.org/officeDocument/2006/relationships/tags" Target="../tags/tag446.xml" /><Relationship Id="rId6" Type="http://schemas.openxmlformats.org/officeDocument/2006/relationships/tags" Target="../tags/tag447.xml" /><Relationship Id="rId7" Type="http://schemas.openxmlformats.org/officeDocument/2006/relationships/image" Target="../media/image39.png" /><Relationship Id="rId8" Type="http://schemas.openxmlformats.org/officeDocument/2006/relationships/image" Target="../media/image40.svg" /><Relationship Id="rId9" Type="http://schemas.openxmlformats.org/officeDocument/2006/relationships/tags" Target="../tags/tag44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450.xml" /><Relationship Id="rId4" Type="http://schemas.openxmlformats.org/officeDocument/2006/relationships/tags" Target="../tags/tag451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5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10.xml" /><Relationship Id="rId3" Type="http://schemas.openxmlformats.org/officeDocument/2006/relationships/tags" Target="../tags/tag453.xml" /><Relationship Id="rId4" Type="http://schemas.openxmlformats.org/officeDocument/2006/relationships/tags" Target="../tags/tag454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5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11.xml" /><Relationship Id="rId3" Type="http://schemas.openxmlformats.org/officeDocument/2006/relationships/tags" Target="../tags/tag456.xml" /><Relationship Id="rId4" Type="http://schemas.openxmlformats.org/officeDocument/2006/relationships/tags" Target="../tags/tag457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5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12.xml" /><Relationship Id="rId3" Type="http://schemas.openxmlformats.org/officeDocument/2006/relationships/tags" Target="../tags/tag459.xml" /><Relationship Id="rId4" Type="http://schemas.openxmlformats.org/officeDocument/2006/relationships/tags" Target="../tags/tag460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6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10" Type="http://schemas.openxmlformats.org/officeDocument/2006/relationships/image" Target="../media/image37.png" /><Relationship Id="rId11" Type="http://schemas.openxmlformats.org/officeDocument/2006/relationships/tags" Target="../tags/tag467.xml" /><Relationship Id="rId2" Type="http://schemas.openxmlformats.org/officeDocument/2006/relationships/notesSlide" Target="../notesSlides/notesSlide13.xml" /><Relationship Id="rId3" Type="http://schemas.openxmlformats.org/officeDocument/2006/relationships/tags" Target="../tags/tag462.xml" /><Relationship Id="rId4" Type="http://schemas.openxmlformats.org/officeDocument/2006/relationships/tags" Target="../tags/tag463.xml" /><Relationship Id="rId5" Type="http://schemas.openxmlformats.org/officeDocument/2006/relationships/tags" Target="../tags/tag464.xml" /><Relationship Id="rId6" Type="http://schemas.openxmlformats.org/officeDocument/2006/relationships/tags" Target="../tags/tag465.xml" /><Relationship Id="rId7" Type="http://schemas.openxmlformats.org/officeDocument/2006/relationships/image" Target="../media/image39.png" /><Relationship Id="rId8" Type="http://schemas.openxmlformats.org/officeDocument/2006/relationships/image" Target="../media/image40.svg" /><Relationship Id="rId9" Type="http://schemas.openxmlformats.org/officeDocument/2006/relationships/tags" Target="../tags/tag46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14.xml" /><Relationship Id="rId3" Type="http://schemas.openxmlformats.org/officeDocument/2006/relationships/tags" Target="../tags/tag468.xml" /><Relationship Id="rId4" Type="http://schemas.openxmlformats.org/officeDocument/2006/relationships/tags" Target="../tags/tag469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7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15.xml" /><Relationship Id="rId3" Type="http://schemas.openxmlformats.org/officeDocument/2006/relationships/tags" Target="../tags/tag471.xml" /><Relationship Id="rId4" Type="http://schemas.openxmlformats.org/officeDocument/2006/relationships/tags" Target="../tags/tag472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7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16.xml" /><Relationship Id="rId3" Type="http://schemas.openxmlformats.org/officeDocument/2006/relationships/tags" Target="../tags/tag474.xml" /><Relationship Id="rId4" Type="http://schemas.openxmlformats.org/officeDocument/2006/relationships/tags" Target="../tags/tag475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7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10" Type="http://schemas.openxmlformats.org/officeDocument/2006/relationships/image" Target="../media/image37.png" /><Relationship Id="rId11" Type="http://schemas.openxmlformats.org/officeDocument/2006/relationships/tags" Target="../tags/tag482.xml" /><Relationship Id="rId2" Type="http://schemas.openxmlformats.org/officeDocument/2006/relationships/notesSlide" Target="../notesSlides/notesSlide17.xml" /><Relationship Id="rId3" Type="http://schemas.openxmlformats.org/officeDocument/2006/relationships/tags" Target="../tags/tag477.xml" /><Relationship Id="rId4" Type="http://schemas.openxmlformats.org/officeDocument/2006/relationships/tags" Target="../tags/tag478.xml" /><Relationship Id="rId5" Type="http://schemas.openxmlformats.org/officeDocument/2006/relationships/tags" Target="../tags/tag479.xml" /><Relationship Id="rId6" Type="http://schemas.openxmlformats.org/officeDocument/2006/relationships/tags" Target="../tags/tag480.xml" /><Relationship Id="rId7" Type="http://schemas.openxmlformats.org/officeDocument/2006/relationships/image" Target="../media/image39.png" /><Relationship Id="rId8" Type="http://schemas.openxmlformats.org/officeDocument/2006/relationships/image" Target="../media/image40.svg" /><Relationship Id="rId9" Type="http://schemas.openxmlformats.org/officeDocument/2006/relationships/tags" Target="../tags/tag48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10" Type="http://schemas.openxmlformats.org/officeDocument/2006/relationships/image" Target="../media/image37.png" /><Relationship Id="rId11" Type="http://schemas.openxmlformats.org/officeDocument/2006/relationships/tags" Target="../tags/tag488.xml" /><Relationship Id="rId2" Type="http://schemas.openxmlformats.org/officeDocument/2006/relationships/notesSlide" Target="../notesSlides/notesSlide18.xml" /><Relationship Id="rId3" Type="http://schemas.openxmlformats.org/officeDocument/2006/relationships/tags" Target="../tags/tag483.xml" /><Relationship Id="rId4" Type="http://schemas.openxmlformats.org/officeDocument/2006/relationships/tags" Target="../tags/tag484.xml" /><Relationship Id="rId5" Type="http://schemas.openxmlformats.org/officeDocument/2006/relationships/tags" Target="../tags/tag485.xml" /><Relationship Id="rId6" Type="http://schemas.openxmlformats.org/officeDocument/2006/relationships/tags" Target="../tags/tag486.xml" /><Relationship Id="rId7" Type="http://schemas.openxmlformats.org/officeDocument/2006/relationships/image" Target="../media/image39.png" /><Relationship Id="rId8" Type="http://schemas.openxmlformats.org/officeDocument/2006/relationships/image" Target="../media/image40.svg" /><Relationship Id="rId9" Type="http://schemas.openxmlformats.org/officeDocument/2006/relationships/tags" Target="../tags/tag487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19.xml" /><Relationship Id="rId3" Type="http://schemas.openxmlformats.org/officeDocument/2006/relationships/tags" Target="../tags/tag489.xml" /><Relationship Id="rId4" Type="http://schemas.openxmlformats.org/officeDocument/2006/relationships/tags" Target="../tags/tag490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91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5324214231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47495" y="1418590"/>
            <a:ext cx="8626475" cy="2122805"/>
          </a:xfrm>
        </p:spPr>
        <p:txBody>
          <a:bodyPr/>
          <a:lstStyle/>
          <a:p>
            <a:pPr algn="ctr"/>
            <a:r>
              <a:rPr lang="zh-CN" altLang="en-US" sz="4800"/>
              <a:t>基于体验式学习模型的文化遗产教育游戏以“梦回南唐宴”游戏为例</a:t>
            </a:r>
            <a:endParaRPr lang="zh-CN" altLang="en-US" sz="4800"/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156335" y="3914775"/>
            <a:ext cx="9165590" cy="106553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ea typeface="微软雅黑"/>
              </a:rPr>
              <a:t> </a:t>
            </a:r>
            <a:endParaRPr lang="zh-CN" altLang="en-US" sz="2400"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/>
              <a:ea typeface="微软雅黑"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1718800" y="1563700"/>
            <a:ext cx="3755384" cy="107021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0" name="椭圆 29"/>
          <p:cNvSpPr/>
          <p:nvPr>
            <p:custDataLst>
              <p:tags r:id="rId4"/>
            </p:custDataLst>
          </p:nvPr>
        </p:nvSpPr>
        <p:spPr>
          <a:xfrm>
            <a:off x="1410270" y="1487170"/>
            <a:ext cx="1213630" cy="121363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椭圆 8"/>
          <p:cNvSpPr/>
          <p:nvPr>
            <p:custDataLst>
              <p:tags r:id="rId5"/>
            </p:custDataLst>
          </p:nvPr>
        </p:nvSpPr>
        <p:spPr>
          <a:xfrm>
            <a:off x="1493429" y="1572136"/>
            <a:ext cx="1046108" cy="1046108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chemeClr val="lt1">
                <a:alpha val="40000"/>
              </a:scheme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3" name="文本框 32"/>
          <p:cNvSpPr txBox="1"/>
          <p:nvPr>
            <p:custDataLst>
              <p:tags r:id="rId6"/>
            </p:custDataLst>
          </p:nvPr>
        </p:nvSpPr>
        <p:spPr>
          <a:xfrm>
            <a:off x="1410335" y="1818005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spc="300">
                <a:solidFill>
                  <a:schemeClr val="accent1"/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01</a:t>
            </a:r>
            <a:endParaRPr lang="en-US" altLang="zh-CN" sz="3600" spc="300">
              <a:solidFill>
                <a:schemeClr val="accent1"/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7"/>
            </p:custDataLst>
          </p:nvPr>
        </p:nvSpPr>
        <p:spPr>
          <a:xfrm>
            <a:off x="2539365" y="1568450"/>
            <a:ext cx="2933065" cy="10706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chemeClr val="lt1"/>
                </a:solidFill>
                <a:uFillTx/>
                <a:latin typeface="仿宋" panose="02010609060101010101" charset="-122"/>
                <a:ea typeface="微软雅黑"/>
              </a:rPr>
              <a:t>一、体验式学习模型</a:t>
            </a:r>
            <a:endParaRPr lang="zh-CN" altLang="en-US" sz="2000" spc="300">
              <a:solidFill>
                <a:schemeClr val="lt1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35" name="圆角矩形 34"/>
          <p:cNvSpPr/>
          <p:nvPr>
            <p:custDataLst>
              <p:tags r:id="rId8"/>
            </p:custDataLst>
          </p:nvPr>
        </p:nvSpPr>
        <p:spPr>
          <a:xfrm>
            <a:off x="1718197" y="3163595"/>
            <a:ext cx="3755384" cy="107021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6" name="椭圆 35"/>
          <p:cNvSpPr/>
          <p:nvPr>
            <p:custDataLst>
              <p:tags r:id="rId9"/>
            </p:custDataLst>
          </p:nvPr>
        </p:nvSpPr>
        <p:spPr>
          <a:xfrm>
            <a:off x="1409668" y="3087065"/>
            <a:ext cx="1213630" cy="121363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椭圆 9"/>
          <p:cNvSpPr/>
          <p:nvPr>
            <p:custDataLst>
              <p:tags r:id="rId10"/>
            </p:custDataLst>
          </p:nvPr>
        </p:nvSpPr>
        <p:spPr>
          <a:xfrm>
            <a:off x="1492826" y="3172031"/>
            <a:ext cx="1046108" cy="1046108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chemeClr val="lt1">
                <a:alpha val="40000"/>
              </a:scheme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9" name="文本框 58"/>
          <p:cNvSpPr txBox="1"/>
          <p:nvPr>
            <p:custDataLst>
              <p:tags r:id="rId11"/>
            </p:custDataLst>
          </p:nvPr>
        </p:nvSpPr>
        <p:spPr>
          <a:xfrm>
            <a:off x="2538730" y="3180715"/>
            <a:ext cx="2934970" cy="10833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chemeClr val="lt1"/>
                </a:solidFill>
                <a:uFillTx/>
                <a:latin typeface="仿宋" panose="02010609060101010101" charset="-122"/>
                <a:ea typeface="微软雅黑"/>
              </a:rPr>
              <a:t>三、梦回南唐宴游戏实施</a:t>
            </a:r>
            <a:endParaRPr lang="zh-CN" altLang="en-US" sz="2000" spc="300">
              <a:solidFill>
                <a:schemeClr val="lt1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0" name="圆角矩形 59"/>
          <p:cNvSpPr/>
          <p:nvPr>
            <p:custDataLst>
              <p:tags r:id="rId12"/>
            </p:custDataLst>
          </p:nvPr>
        </p:nvSpPr>
        <p:spPr>
          <a:xfrm>
            <a:off x="1717595" y="4820134"/>
            <a:ext cx="3755384" cy="107021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1" name="椭圆 60"/>
          <p:cNvSpPr/>
          <p:nvPr>
            <p:custDataLst>
              <p:tags r:id="rId13"/>
            </p:custDataLst>
          </p:nvPr>
        </p:nvSpPr>
        <p:spPr>
          <a:xfrm>
            <a:off x="1409065" y="4743604"/>
            <a:ext cx="1213630" cy="121363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2" name="椭圆 61"/>
          <p:cNvSpPr/>
          <p:nvPr>
            <p:custDataLst>
              <p:tags r:id="rId14"/>
            </p:custDataLst>
          </p:nvPr>
        </p:nvSpPr>
        <p:spPr>
          <a:xfrm>
            <a:off x="1492223" y="4828570"/>
            <a:ext cx="1046108" cy="1046108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chemeClr val="lt1">
                <a:alpha val="40000"/>
              </a:scheme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7" name="文本框 66"/>
          <p:cNvSpPr txBox="1"/>
          <p:nvPr>
            <p:custDataLst>
              <p:tags r:id="rId15"/>
            </p:custDataLst>
          </p:nvPr>
        </p:nvSpPr>
        <p:spPr>
          <a:xfrm>
            <a:off x="2538095" y="4810760"/>
            <a:ext cx="2934970" cy="106743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仿宋" panose="02010609060101010101" charset="-122"/>
                <a:ea typeface="微软雅黑"/>
              </a:rPr>
              <a:t>参考内容</a:t>
            </a:r>
            <a:endParaRPr lang="zh-CN" altLang="en-US" sz="2000" spc="300">
              <a:solidFill>
                <a:schemeClr val="dk1">
                  <a:lumMod val="85000"/>
                  <a:lumOff val="15000"/>
                </a:schemeClr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9" name="圆角矩形 68"/>
          <p:cNvSpPr/>
          <p:nvPr>
            <p:custDataLst>
              <p:tags r:id="rId16"/>
            </p:custDataLst>
          </p:nvPr>
        </p:nvSpPr>
        <p:spPr>
          <a:xfrm>
            <a:off x="6911981" y="1572136"/>
            <a:ext cx="3755384" cy="107021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0" name="椭圆 69"/>
          <p:cNvSpPr/>
          <p:nvPr>
            <p:custDataLst>
              <p:tags r:id="rId17"/>
            </p:custDataLst>
          </p:nvPr>
        </p:nvSpPr>
        <p:spPr>
          <a:xfrm>
            <a:off x="6603451" y="1495606"/>
            <a:ext cx="1213630" cy="121363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1" name="椭圆 70"/>
          <p:cNvSpPr/>
          <p:nvPr>
            <p:custDataLst>
              <p:tags r:id="rId18"/>
            </p:custDataLst>
          </p:nvPr>
        </p:nvSpPr>
        <p:spPr>
          <a:xfrm>
            <a:off x="6686609" y="1580573"/>
            <a:ext cx="1046108" cy="1046108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chemeClr val="lt1">
                <a:alpha val="40000"/>
              </a:scheme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5" name="文本框 74"/>
          <p:cNvSpPr txBox="1"/>
          <p:nvPr>
            <p:custDataLst>
              <p:tags r:id="rId19"/>
            </p:custDataLst>
          </p:nvPr>
        </p:nvSpPr>
        <p:spPr>
          <a:xfrm>
            <a:off x="7733030" y="1534160"/>
            <a:ext cx="2933065" cy="112077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chemeClr val="lt1"/>
                </a:solidFill>
                <a:uFillTx/>
                <a:latin typeface="仿宋" panose="02010609060101010101" charset="-122"/>
                <a:ea typeface="微软雅黑"/>
              </a:rPr>
              <a:t>二、梦回南唐宴游戏设计</a:t>
            </a:r>
            <a:endParaRPr lang="zh-CN" altLang="en-US" sz="2000" spc="300">
              <a:solidFill>
                <a:schemeClr val="lt1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76" name="圆角矩形 75"/>
          <p:cNvSpPr/>
          <p:nvPr>
            <p:custDataLst>
              <p:tags r:id="rId20"/>
            </p:custDataLst>
          </p:nvPr>
        </p:nvSpPr>
        <p:spPr>
          <a:xfrm>
            <a:off x="6911378" y="3172031"/>
            <a:ext cx="3755384" cy="107021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7" name="椭圆 76"/>
          <p:cNvSpPr/>
          <p:nvPr>
            <p:custDataLst>
              <p:tags r:id="rId21"/>
            </p:custDataLst>
          </p:nvPr>
        </p:nvSpPr>
        <p:spPr>
          <a:xfrm>
            <a:off x="6602848" y="3095501"/>
            <a:ext cx="1213630" cy="121363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8" name="椭圆 77"/>
          <p:cNvSpPr/>
          <p:nvPr>
            <p:custDataLst>
              <p:tags r:id="rId22"/>
            </p:custDataLst>
          </p:nvPr>
        </p:nvSpPr>
        <p:spPr>
          <a:xfrm>
            <a:off x="6686007" y="3180468"/>
            <a:ext cx="1046108" cy="1046108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chemeClr val="lt1">
                <a:alpha val="40000"/>
              </a:scheme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2" name="文本框 81"/>
          <p:cNvSpPr txBox="1"/>
          <p:nvPr>
            <p:custDataLst>
              <p:tags r:id="rId23"/>
            </p:custDataLst>
          </p:nvPr>
        </p:nvSpPr>
        <p:spPr>
          <a:xfrm>
            <a:off x="7732395" y="3180715"/>
            <a:ext cx="2933065" cy="106934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chemeClr val="lt1"/>
                </a:solidFill>
                <a:uFillTx/>
                <a:latin typeface="仿宋" panose="02010609060101010101" charset="-122"/>
                <a:ea typeface="微软雅黑"/>
              </a:rPr>
              <a:t>四、结论</a:t>
            </a:r>
            <a:endParaRPr lang="zh-CN" altLang="en-US" sz="2000" spc="300">
              <a:solidFill>
                <a:schemeClr val="lt1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91" name="文本框 90"/>
          <p:cNvSpPr txBox="1"/>
          <p:nvPr>
            <p:custDataLst>
              <p:tags r:id="rId24"/>
            </p:custDataLst>
          </p:nvPr>
        </p:nvSpPr>
        <p:spPr>
          <a:xfrm>
            <a:off x="4021455" y="491490"/>
            <a:ext cx="4165600" cy="599440"/>
          </a:xfrm>
          <a:prstGeom prst="rect">
            <a:avLst/>
          </a:prstGeom>
          <a:noFill/>
        </p:spPr>
        <p:txBody>
          <a:bodyPr wrap="square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 spc="300">
                <a:solidFill>
                  <a:schemeClr val="accent1"/>
                </a:solidFill>
                <a:uFillTx/>
                <a:latin typeface="仿宋" panose="02010609060101010101" charset="-122"/>
                <a:ea typeface="微软雅黑"/>
              </a:rPr>
              <a:t>目录</a:t>
            </a:r>
            <a:endParaRPr lang="zh-CN" altLang="en-US" sz="3600" b="1" spc="300">
              <a:solidFill>
                <a:schemeClr val="accent1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5"/>
            </p:custDataLst>
          </p:nvPr>
        </p:nvSpPr>
        <p:spPr>
          <a:xfrm>
            <a:off x="1410970" y="3418205"/>
            <a:ext cx="112712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chemeClr val="accent2"/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03</a:t>
            </a:r>
            <a:endParaRPr lang="en-US" altLang="zh-CN" sz="3200" spc="300">
              <a:solidFill>
                <a:schemeClr val="accent2"/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6"/>
            </p:custDataLst>
          </p:nvPr>
        </p:nvSpPr>
        <p:spPr>
          <a:xfrm>
            <a:off x="1409700" y="5078095"/>
            <a:ext cx="1129030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chemeClr val="accent3">
                    <a:lumMod val="50000"/>
                  </a:scheme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05</a:t>
            </a:r>
            <a:endParaRPr lang="en-US" altLang="zh-CN" sz="3200" spc="300">
              <a:solidFill>
                <a:schemeClr val="accent3">
                  <a:lumMod val="50000"/>
                </a:scheme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27"/>
            </p:custDataLst>
          </p:nvPr>
        </p:nvSpPr>
        <p:spPr>
          <a:xfrm>
            <a:off x="6603365" y="1817370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chemeClr val="accent4"/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02</a:t>
            </a:r>
            <a:endParaRPr lang="en-US" altLang="zh-CN" sz="3200" spc="300">
              <a:solidFill>
                <a:schemeClr val="accent4"/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28"/>
            </p:custDataLst>
          </p:nvPr>
        </p:nvSpPr>
        <p:spPr>
          <a:xfrm>
            <a:off x="6603365" y="3418205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chemeClr val="accent5"/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04</a:t>
            </a:r>
            <a:endParaRPr lang="en-US" altLang="zh-CN" sz="3200" spc="300">
              <a:solidFill>
                <a:schemeClr val="accent5"/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随着科技的发展，体验式学习在教育领域的应用日益广泛。特别是对于文化遗产教育来说，通过创造一个身临其境的学习环境，能够让学生更好地理解和感受文化遗产的魅力。本次演示将以“梦回南唐宴”游戏为例，探讨如何基于体验式学习模型进行文化遗产教育游戏的设计与实施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一、体验式学习模型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一、体验式学习模型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体验式学习模型主要包括四个阶段：体验、反思、概括和应用。首先，学生通过亲身体验获得直接经验；其次，对体验进行反思和总结；接着，将反思的结果概括为一般性原理；最后，将所学知识应用到实际生活中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二、梦回南唐宴游戏设计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1、背景介绍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1、背景介绍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“梦回南唐宴”是一款以南唐时期饮食文化为主题的教育游戏。南唐时期是中国历史上一个重要的时期，其饮食文化具有很高的历史价值和文化意义。通过这款游戏，学生可以深入了解南唐时期的饮食文化，提高文化素养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2、游戏内容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2、游戏内容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游戏主要包括四个部分：烹饪制作、宴会布置、历史知识问答和剧情任务。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（1）烹饪制作：玩家需要学习制作南唐时期的传统美食，了解食材的来源和制作方法。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2、游戏内容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（2）宴会布置：玩家需要根据不同的场合和人物身份，进行宴会布置，展现南唐时期的文化氛围。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2、游戏内容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（3）历史知识问答：玩家可以通过回答有关南唐时期饮食文化的问题，了解更多历史文化知识。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2、游戏内容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（4）剧情任务：玩家将扮演不同角色，参与南唐时期的历史事件和人物故事，深入了解历史文化背景。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3、游戏特色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3、游戏特色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（1）丰富的历史文化内容：游戏涵盖了南唐时期的饮食文化、历史事件和人物故事，让学生深入了解历史文化背景。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3、游戏特色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（2）互动性强：游戏中的烹饪制作和宴会布置环节需要玩家亲自参与，增强了游戏的互动性和趣味性。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3、游戏特色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（3）知识性与趣味性结合：游戏中的历史知识问答和剧情任务环节既增加了游戏的挑战性，又提高了玩家的学习兴趣。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三、梦回南唐宴游戏实施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1、游戏前的准备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1、游戏前的准备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在游戏开始前，教师需要介绍游戏的背景和目的，引导学生了解南唐时期的历史文化和饮食文化。同时，为学生提供必要的学习资源和支持。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https://d.book118.com/085324214231011112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ASSEMBLE_CHIP_INDEX" val="59471de1770941e69bd22cf55f7a88f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543"/>
  <p:tag name="KSO_WM_TAG_VERSION" val="3.0"/>
  <p:tag name="KSO_WM_UNIT_COMPATIBLE" val="0"/>
  <p:tag name="KSO_WM_UNIT_DEC_AREA_ID" val="62353ad527314d0c8fc549de084c4efb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ASSEMBLE_CHIP_INDEX" val="c9744dda25464bd19d8acca72f055272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0f5f67ec3138b1bb58f28"/>
  <p:tag name="KSO_WM_CHIP_XID" val="62e0f5f67ec3138b1bb5947b"/>
  <p:tag name="KSO_WM_TAG_VERSION" val="3.0"/>
  <p:tag name="KSO_WM_UNIT_COMPATIBLE" val="0"/>
  <p:tag name="KSO_WM_UNIT_DEC_AREA_ID" val="23b575ac68494ddbb1c3b171d4835ad3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ASSEMBLE_CHIP_INDEX" val="6fac466585f34e4394d1a2886c365dcc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0f5f67ec3138b1bb58f28"/>
  <p:tag name="KSO_WM_CHIP_XID" val="62e0f5f67ec3138b1bb594b4"/>
  <p:tag name="KSO_WM_TAG_VERSION" val="3.0"/>
  <p:tag name="KSO_WM_UNIT_COMPATIBLE" val="0"/>
  <p:tag name="KSO_WM_UNIT_DEC_AREA_ID" val="86dbcc4256ea4aa7ad82cd0e55f3eabc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ASSEMBLE_CHIP_INDEX" val="6e8f149d848d43ee94118680f53c24db"/>
  <p:tag name="KSO_WM_BEAUTIFY_FLAG" val="#wm#"/>
  <p:tag name="KSO_WM_CHIP_FILLAREA_FILL_RULE" val="{&quot;fill_align&quot;:&quot;cb&quot;,&quot;fill_effect&quot;:[],&quot;fill_mode&quot;:&quot;adaptive&quot;,&quot;sacle_strategy&quot;:&quot;stretch&quot;}"/>
  <p:tag name="KSO_WM_CHIP_GROUPID" val="62e0f5f67ec3138b1bb58f28"/>
  <p:tag name="KSO_WM_CHIP_XID" val="62e0f5f67ec3138b1bb594ba"/>
  <p:tag name="KSO_WM_TAG_VERSION" val="3.0"/>
  <p:tag name="KSO_WM_UNIT_COMPATIBLE" val="0"/>
  <p:tag name="KSO_WM_UNIT_DEC_AREA_ID" val="ebd4b4b72fe54e749f6a07c595518f9c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ASSEMBLE_CHIP_INDEX" val="fa9fb9f93d97455cbdb4b3b6083a6fa1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0f5f67ec3138b1bb58f28"/>
  <p:tag name="KSO_WM_CHIP_XID" val="62e0f5f67ec3138b1bb594c5"/>
  <p:tag name="KSO_WM_TAG_VERSION" val="3.0"/>
  <p:tag name="KSO_WM_UNIT_COMPATIBLE" val="0"/>
  <p:tag name="KSO_WM_UNIT_DEC_AREA_ID" val="c96e531f4f4544e2b1ba34020aa4f61d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3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ASSEMBLE_CHIP_INDEX" val="59471de1770941e69bd22cf55f7a88f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543"/>
  <p:tag name="KSO_WM_TAG_VERSION" val="3.0"/>
  <p:tag name="KSO_WM_UNIT_COMPATIBLE" val="0"/>
  <p:tag name="KSO_WM_UNIT_DEC_AREA_ID" val="62353ad527314d0c8fc549de084c4efb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ASSEMBLE_CHIP_INDEX" val="7b78f221670f4bdaa0f9a32e0c40dd86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0f5f67ec3138b1bb58f28"/>
  <p:tag name="KSO_WM_CHIP_XID" val="62e0f5f67ec3138b1bb58fb2"/>
  <p:tag name="KSO_WM_TAG_VERSION" val="3.0"/>
  <p:tag name="KSO_WM_UNIT_COMPATIBLE" val="0"/>
  <p:tag name="KSO_WM_UNIT_DEC_AREA_ID" val="64532f06c6fa430ba20f6c695cd46aee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ASSEMBLE_CHIP_INDEX" val="c1a61ab9c7b0469980c056e5062fc809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0f5f67ec3138b1bb58f28"/>
  <p:tag name="KSO_WM_CHIP_XID" val="62e0f5f67ec3138b1bb58fa8"/>
  <p:tag name="KSO_WM_TAG_VERSION" val="3.0"/>
  <p:tag name="KSO_WM_UNIT_COMPATIBLE" val="0"/>
  <p:tag name="KSO_WM_UNIT_DEC_AREA_ID" val="8c18b8e722c24fefa843d38b92faf59c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ASSEMBLE_CHIP_INDEX" val="0abd86974e9b49c5a46dc3a4fbcb85b3"/>
  <p:tag name="KSO_WM_BEAUTIFY_FLAG" val="#wm#"/>
  <p:tag name="KSO_WM_CHIP_FILLAREA_FILL_RULE" val="{&quot;fill_align&quot;:&quot;cm&quot;,&quot;fill_mode&quot;:&quot;fix&quot;,&quot;sacle_strategy&quot;:&quot;stretch&quot;}"/>
  <p:tag name="KSO_WM_CHIP_GROUPID" val="619326cc18adb49c6c1f3ec4"/>
  <p:tag name="KSO_WM_CHIP_XID" val="619326cc18adb49c6c1f3ec1"/>
  <p:tag name="KSO_WM_TAG_VERSION" val="3.0"/>
  <p:tag name="KSO_WM_UNIT_BLOCK" val="0"/>
  <p:tag name="KSO_WM_UNIT_COMPATIBLE" val="0"/>
  <p:tag name="KSO_WM_UNIT_DEC_AREA_ID" val="0873ef96515947a9bde6ee149b326201"/>
  <p:tag name="KSO_WM_UNIT_DEC_CHANGEPICRESERVED" val="0"/>
  <p:tag name="KSO_WM_UNIT_DEC_SUPPORTCHANGEPIC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25.xml><?xml version="1.0" encoding="utf-8"?>
<p:tagLst xmlns:p="http://schemas.openxmlformats.org/presentationml/2006/main">
  <p:tag name="KSO_WM_ASSEMBLE_CHIP_INDEX" val="0abd86974e9b49c5a46dc3a4fbcb85b3"/>
  <p:tag name="KSO_WM_BEAUTIFY_FLAG" val="#wm#"/>
  <p:tag name="KSO_WM_CHIP_FILLAREA_FILL_RULE" val="{&quot;fill_align&quot;:&quot;cm&quot;,&quot;fill_mode&quot;:&quot;fix&quot;,&quot;sacle_strategy&quot;:&quot;stretch&quot;}"/>
  <p:tag name="KSO_WM_CHIP_GROUPID" val="619326cc18adb49c6c1f3ec4"/>
  <p:tag name="KSO_WM_CHIP_XID" val="619326cc18adb49c6c1f3ec1"/>
  <p:tag name="KSO_WM_TAG_VERSION" val="3.0"/>
  <p:tag name="KSO_WM_UNIT_BLOCK" val="0"/>
  <p:tag name="KSO_WM_UNIT_COMPATIBLE" val="0"/>
  <p:tag name="KSO_WM_UNIT_DEC_AREA_ID" val="0acd66e257a84029b181cea37cf146ce"/>
  <p:tag name="KSO_WM_UNIT_DEC_CHANGEPICRESERVED" val="0"/>
  <p:tag name="KSO_WM_UNIT_DEC_SUPPORTCHANGEPIC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-0.25"/>
  <p:tag name="KSO_WM_UNIT_TYPE" val="i"/>
</p:tagLst>
</file>

<file path=ppt/tags/tag26.xml><?xml version="1.0" encoding="utf-8"?>
<p:tagLst xmlns:p="http://schemas.openxmlformats.org/presentationml/2006/main">
  <p:tag name="KSO_WM_ASSEMBLE_CHIP_INDEX" val="59471de1770941e69bd22cf55f7a88f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543"/>
  <p:tag name="KSO_WM_TAG_VERSION" val="3.0"/>
  <p:tag name="KSO_WM_UNIT_COMPATIBLE" val="0"/>
  <p:tag name="KSO_WM_UNIT_DEC_AREA_ID" val="62353ad527314d0c8fc549de084c4efb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ASSEMBLE_CHIP_INDEX" val="70dbfdf811a34067a0ac78fe65fd06f2"/>
  <p:tag name="KSO_WM_BEAUTIFY_FLAG" val="#wm#"/>
  <p:tag name="KSO_WM_CHIP_FILLAREA_FILL_RULE" val="{&quot;fill_align&quot;:&quot;cb&quot;,&quot;fill_effect&quot;:[],&quot;fill_mode&quot;:&quot;adaptive&quot;,&quot;sacle_strategy&quot;:&quot;stretch&quot;}"/>
  <p:tag name="KSO_WM_CHIP_GROUPID" val="62e0f5f67ec3138b1bb58f28"/>
  <p:tag name="KSO_WM_CHIP_XID" val="62e0f5f67ec3138b1bb5929d"/>
  <p:tag name="KSO_WM_TAG_VERSION" val="3.0"/>
  <p:tag name="KSO_WM_UNIT_COMPATIBLE" val="0"/>
  <p:tag name="KSO_WM_UNIT_DEC_AREA_ID" val="f856d40199b6492088a88f5e420b9b62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ASSEMBLE_CHIP_INDEX" val="3a48f5806d2844c38089021ab44ea211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0f5f67ec3138b1bb58f28"/>
  <p:tag name="KSO_WM_CHIP_XID" val="62e0f5f67ec3138b1bb59297"/>
  <p:tag name="KSO_WM_TAG_VERSION" val="3.0"/>
  <p:tag name="KSO_WM_UNIT_COMPATIBLE" val="0"/>
  <p:tag name="KSO_WM_UNIT_DEC_AREA_ID" val="43d9205cfe224b8e91eb72692d43d8eb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副标题"/>
  <p:tag name="KSO_WM_UNIT_TYPE" val="b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44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44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ASSEMBLE_CHIP_INDEX" val="79fcbccad8e841349f4697e8f22a125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373"/>
  <p:tag name="KSO_WM_TAG_VERSION" val="3.0"/>
  <p:tag name="KSO_WM_UNIT_COMPATIBLE" val="0"/>
  <p:tag name="KSO_WM_UNIT_DEC_AREA_ID" val="d2b4e6f1c7e6462bad8e719051544a15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ASSEMBLE_CHIP_INDEX" val="60be1782c0d1480583a4a2f7663960d9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0f5f67ec3138b1bb58f28"/>
  <p:tag name="KSO_WM_CHIP_XID" val="62e0f5f67ec3138b1bb5933f"/>
  <p:tag name="KSO_WM_TAG_VERSION" val="3.0"/>
  <p:tag name="KSO_WM_UNIT_COMPATIBLE" val="0"/>
  <p:tag name="KSO_WM_UNIT_DEC_AREA_ID" val="e9c1dc02b4ba4a9d97f21aa48c2a7b93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ASSEMBLE_CHIP_INDEX" val="9efeef0d7ccb47c8924a041a343bed25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62e0f5f67ec3138b1bb58f28"/>
  <p:tag name="KSO_WM_CHIP_XID" val="62e0f5f67ec3138b1bb5938b"/>
  <p:tag name="KSO_WM_TAG_VERSION" val="3.0"/>
  <p:tag name="KSO_WM_UNIT_COMPATIBLE" val="0"/>
  <p:tag name="KSO_WM_UNIT_DEC_AREA_ID" val="2eabc28960434d30bbff18598beff9a5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ASSEMBLE_CHIP_INDEX" val="81d7c41c4aad4a8d931416d591d6f402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0f5f67ec3138b1bb58f28"/>
  <p:tag name="KSO_WM_CHIP_XID" val="62e0f5f67ec3138b1bb59334"/>
  <p:tag name="KSO_WM_TAG_VERSION" val="3.0"/>
  <p:tag name="KSO_WM_UNIT_COMPATIBLE" val="0"/>
  <p:tag name="KSO_WM_UNIT_DEC_AREA_ID" val="014aaa1ae1024ed2b7f87b6e4aa41fef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ASSEMBLE_CHIP_INDEX" val="79fcbccad8e841349f4697e8f22a125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373"/>
  <p:tag name="KSO_WM_TAG_VERSION" val="3.0"/>
  <p:tag name="KSO_WM_UNIT_COMPATIBLE" val="0"/>
  <p:tag name="KSO_WM_UNIT_DEC_AREA_ID" val="d2b4e6f1c7e6462bad8e719051544a15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ASSEMBLE_CHIP_INDEX" val="60be1782c0d1480583a4a2f7663960d9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0f5f67ec3138b1bb58f28"/>
  <p:tag name="KSO_WM_CHIP_XID" val="62e0f5f67ec3138b1bb5933f"/>
  <p:tag name="KSO_WM_TAG_VERSION" val="3.0"/>
  <p:tag name="KSO_WM_UNIT_COMPATIBLE" val="0"/>
  <p:tag name="KSO_WM_UNIT_DEC_AREA_ID" val="e9c1dc02b4ba4a9d97f21aa48c2a7b93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ASSEMBLE_CHIP_INDEX" val="9efeef0d7ccb47c8924a041a343bed25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62e0f5f67ec3138b1bb58f28"/>
  <p:tag name="KSO_WM_CHIP_XID" val="62e0f5f67ec3138b1bb5938b"/>
  <p:tag name="KSO_WM_TAG_VERSION" val="3.0"/>
  <p:tag name="KSO_WM_UNIT_COMPATIBLE" val="0"/>
  <p:tag name="KSO_WM_UNIT_DEC_AREA_ID" val="2eabc28960434d30bbff18598beff9a5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ASSEMBLE_CHIP_INDEX" val="81d7c41c4aad4a8d931416d591d6f402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0f5f67ec3138b1bb58f28"/>
  <p:tag name="KSO_WM_CHIP_XID" val="62e0f5f67ec3138b1bb59334"/>
  <p:tag name="KSO_WM_TAG_VERSION" val="3.0"/>
  <p:tag name="KSO_WM_UNIT_COMPATIBLE" val="0"/>
  <p:tag name="KSO_WM_UNIT_DEC_AREA_ID" val="014aaa1ae1024ed2b7f87b6e4aa41fef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ASSEMBLE_CHIP_INDEX" val="59471de1770941e69bd22cf55f7a88f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543"/>
  <p:tag name="KSO_WM_TAG_VERSION" val="3.0"/>
  <p:tag name="KSO_WM_UNIT_COMPATIBLE" val="0"/>
  <p:tag name="KSO_WM_UNIT_DEC_AREA_ID" val="62353ad527314d0c8fc549de084c4efb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ASSEMBLE_CHIP_INDEX" val="c9744dda25464bd19d8acca72f055272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0f5f67ec3138b1bb58f28"/>
  <p:tag name="KSO_WM_CHIP_XID" val="62e0f5f67ec3138b1bb5947b"/>
  <p:tag name="KSO_WM_TAG_VERSION" val="3.0"/>
  <p:tag name="KSO_WM_UNIT_COMPATIBLE" val="0"/>
  <p:tag name="KSO_WM_UNIT_DEC_AREA_ID" val="23b575ac68494ddbb1c3b171d4835ad3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ASSEMBLE_CHIP_INDEX" val="6fac466585f34e4394d1a2886c365dcc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0f5f67ec3138b1bb58f28"/>
  <p:tag name="KSO_WM_CHIP_XID" val="62e0f5f67ec3138b1bb594b4"/>
  <p:tag name="KSO_WM_TAG_VERSION" val="3.0"/>
  <p:tag name="KSO_WM_UNIT_COMPATIBLE" val="0"/>
  <p:tag name="KSO_WM_UNIT_DEC_AREA_ID" val="86dbcc4256ea4aa7ad82cd0e55f3eabc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ASSEMBLE_CHIP_INDEX" val="6e8f149d848d43ee94118680f53c24db"/>
  <p:tag name="KSO_WM_BEAUTIFY_FLAG" val="#wm#"/>
  <p:tag name="KSO_WM_CHIP_FILLAREA_FILL_RULE" val="{&quot;fill_align&quot;:&quot;cb&quot;,&quot;fill_effect&quot;:[],&quot;fill_mode&quot;:&quot;adaptive&quot;,&quot;sacle_strategy&quot;:&quot;stretch&quot;}"/>
  <p:tag name="KSO_WM_CHIP_GROUPID" val="62e0f5f67ec3138b1bb58f28"/>
  <p:tag name="KSO_WM_CHIP_XID" val="62e0f5f67ec3138b1bb594ba"/>
  <p:tag name="KSO_WM_TAG_VERSION" val="3.0"/>
  <p:tag name="KSO_WM_UNIT_COMPATIBLE" val="0"/>
  <p:tag name="KSO_WM_UNIT_DEC_AREA_ID" val="ebd4b4b72fe54e749f6a07c595518f9c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ASSEMBLE_CHIP_INDEX" val="fa9fb9f93d97455cbdb4b3b6083a6fa1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0f5f67ec3138b1bb58f28"/>
  <p:tag name="KSO_WM_CHIP_XID" val="62e0f5f67ec3138b1bb594c5"/>
  <p:tag name="KSO_WM_TAG_VERSION" val="3.0"/>
  <p:tag name="KSO_WM_UNIT_COMPATIBLE" val="0"/>
  <p:tag name="KSO_WM_UNIT_DEC_AREA_ID" val="c96e531f4f4544e2b1ba34020aa4f61d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3.xml><?xml version="1.0" encoding="utf-8"?>
<p:tagLst xmlns:p="http://schemas.openxmlformats.org/presentationml/2006/main">
  <p:tag name="KSO_WM_ASSEMBLE_CHIP_INDEX" val="79fcbccad8e841349f4697e8f22a125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373"/>
  <p:tag name="KSO_WM_SLIDE_BACKGROUND_TYPE" val="general"/>
  <p:tag name="KSO_WM_TAG_VERSION" val="3.0"/>
  <p:tag name="KSO_WM_UNIT_COMPATIBLE" val="0"/>
  <p:tag name="KSO_WM_UNIT_DEC_AREA_ID" val="d2b4e6f1c7e6462bad8e719051544a15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ASSEMBLE_CHIP_INDEX" val="60be1782c0d1480583a4a2f7663960d9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0f5f67ec3138b1bb58f28"/>
  <p:tag name="KSO_WM_CHIP_XID" val="62e0f5f67ec3138b1bb5933f"/>
  <p:tag name="KSO_WM_SLIDE_BACKGROUND_TYPE" val="general"/>
  <p:tag name="KSO_WM_TAG_VERSION" val="3.0"/>
  <p:tag name="KSO_WM_UNIT_COMPATIBLE" val="0"/>
  <p:tag name="KSO_WM_UNIT_DEC_AREA_ID" val="e9c1dc02b4ba4a9d97f21aa48c2a7b93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ASSEMBLE_CHIP_INDEX" val="9efeef0d7ccb47c8924a041a343bed25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62e0f5f67ec3138b1bb58f28"/>
  <p:tag name="KSO_WM_CHIP_XID" val="62e0f5f67ec3138b1bb5938b"/>
  <p:tag name="KSO_WM_SLIDE_BACKGROUND_TYPE" val="general"/>
  <p:tag name="KSO_WM_TAG_VERSION" val="3.0"/>
  <p:tag name="KSO_WM_UNIT_COMPATIBLE" val="0"/>
  <p:tag name="KSO_WM_UNIT_DEC_AREA_ID" val="2eabc28960434d30bbff18598beff9a5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ASSEMBLE_CHIP_INDEX" val="81d7c41c4aad4a8d931416d591d6f402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0f5f67ec3138b1bb58f28"/>
  <p:tag name="KSO_WM_CHIP_XID" val="62e0f5f67ec3138b1bb59334"/>
  <p:tag name="KSO_WM_SLIDE_BACKGROUND_TYPE" val="general"/>
  <p:tag name="KSO_WM_TAG_VERSION" val="3.0"/>
  <p:tag name="KSO_WM_UNIT_COMPATIBLE" val="0"/>
  <p:tag name="KSO_WM_UNIT_DEC_AREA_ID" val="014aaa1ae1024ed2b7f87b6e4aa41fef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51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51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306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515"/>
  <p:tag name="KSO_WM_TEMPLATE_MASTER_TYPE" val="0"/>
  <p:tag name="KSO_WM_TEMPLATE_SUBCATEGORY" val="29"/>
  <p:tag name="KSO_WM_TEMPLATE_THUMBS_INDEX" val="1、9"/>
</p:tagLst>
</file>

<file path=ppt/tags/tag9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19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19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2"/>
  <p:tag name="KSO_WM_UNIT_INDEX" val="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2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2"/>
  <p:tag name="KSO_WM_UNIT_INDEX" val="2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3"/>
  <p:tag name="KSO_WM_UNIT_INDEX" val="3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4"/>
  <p:tag name="KSO_WM_UNIT_INDEX" val="4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5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5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5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5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60.xml><?xml version="1.0" encoding="utf-8"?>
<p:tagLst xmlns:p="http://schemas.openxmlformats.org/presentationml/2006/main">
  <p:tag name="KSO_WM_BEAUTIFY_FLAG" val="#wm#"/>
  <p:tag name="KSO_WM_COMBINE_RELATE_SLIDE_ID" val="background20176890_1"/>
  <p:tag name="KSO_WM_TAG_VERSION" val="1.0"/>
  <p:tag name="KSO_WM_TEMPLATE_CATEGORY" val="custom"/>
  <p:tag name="KSO_WM_TEMPLATE_COLOR_TYPE" val="1"/>
  <p:tag name="KSO_WM_TEMPLATE_INDEX" val="20177418"/>
  <p:tag name="KSO_WM_TEMPLATE_MASTER_THUMB_INDEX" val="12"/>
  <p:tag name="KSO_WM_TEMPLATE_MASTER_TYPE" val="1"/>
  <p:tag name="KSO_WM_TEMPLATE_SUBCATEGORY" val="17"/>
  <p:tag name="KSO_WM_TEMPLATE_THUMBS_INDEX" val="1、10、11、25、26、28"/>
</p:tagLst>
</file>

<file path=ppt/tags/tag26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RGE_SHAPE" val="1"/>
  <p:tag name="KSO_WM_UNIT_LAYERLEVEL" val="1"/>
</p:tagLst>
</file>

<file path=ppt/tags/tag26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RGE_SHAPE" val="1"/>
  <p:tag name="KSO_WM_UNIT_LAYERLEVEL" val="1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1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SUBTYPE" val="h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1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SUBTYPE" val="h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RGE_SHAPE" val="1"/>
  <p:tag name="KSO_WM_UNIT_LAYERLEVEL" val="1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3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3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3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3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3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5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211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211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6.xml><?xml version="1.0" encoding="utf-8"?>
<p:tagLst xmlns:p="http://schemas.openxmlformats.org/presentationml/2006/main">
  <p:tag name="KSO_WM_BEAUTIFY_FLAG" val="#wm#"/>
  <p:tag name="KSO_WM_COMBINE_RELATE_SLIDE_ID" val="background20179051_1"/>
  <p:tag name="KSO_WM_TAG_VERSION" val="1.0"/>
  <p:tag name="KSO_WM_TEMPLATE_CATEGORY" val="custom"/>
  <p:tag name="KSO_WM_TEMPLATE_COLOR_TYPE" val="1"/>
  <p:tag name="KSO_WM_TEMPLATE_INDEX" val="20182110"/>
  <p:tag name="KSO_WM_TEMPLATE_JOB_ID" val="2"/>
  <p:tag name="KSO_WM_TEMPLATE_MASTER_THUMB_INDEX" val="12"/>
  <p:tag name="KSO_WM_TEMPLATE_MASTER_TYPE" val="1"/>
  <p:tag name="KSO_WM_TEMPLATE_OUTLINE_ID" val="15"/>
  <p:tag name="KSO_WM_TEMPLATE_SCENE_ID" val="1"/>
  <p:tag name="KSO_WM_TEMPLATE_SUBCATEGORY" val="0"/>
  <p:tag name="KSO_WM_TEMPLATE_THUMBS_INDEX" val="1、4、5、10、11、16、21、24、25、26、30"/>
  <p:tag name="KSO_WM_TEMPLATE_TOPIC_DEFAULT" val="1"/>
  <p:tag name="KSO_WM_TEMPLATE_TOPIC_ID" val="2869567"/>
  <p:tag name="KSO_WM_UNIT_SHOW_EDIT_AREA_INDICATION" val="0"/>
</p:tagLst>
</file>

<file path=ppt/tags/tag38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515"/>
  <p:tag name="KSO_WM_UNIT_COMPATIBLE" val="0"/>
  <p:tag name="KSO_WM_UNIT_DIAGRAM_ISNUMVISUAL" val="0"/>
  <p:tag name="KSO_WM_UNIT_DIAGRAM_ISREFERUNIT" val="0"/>
  <p:tag name="KSO_WM_UNIT_HIGHLIGHT" val="0"/>
  <p:tag name="KSO_WM_UNIT_ID" val="custom2023151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0;添加文档标题"/>
  <p:tag name="KSO_WM_UNIT_TYPE" val="a"/>
  <p:tag name="KSO_WM_UNIT_VALUE" val="30"/>
</p:tagLst>
</file>

<file path=ppt/tags/tag388.xml><?xml version="1.0" encoding="utf-8"?>
<p:tagLst xmlns:p="http://schemas.openxmlformats.org/presentationml/2006/main">
  <p:tag name="KSO_WM_BEAUTIFY_FLAG" val=""/>
</p:tagLst>
</file>

<file path=ppt/tags/tag389.xml><?xml version="1.0" encoding="utf-8"?>
<p:tagLst xmlns:p="http://schemas.openxmlformats.org/presentationml/2006/main">
  <p:tag name="KSO_WM_BEAUTIFY_FLAG" val="#wm#"/>
  <p:tag name="KSO_WM_SLIDE_ID" val="custom20231515_1"/>
  <p:tag name="KSO_WM_SLIDE_INDEX" val="1"/>
  <p:tag name="KSO_WM_SLIDE_ITEM_CNT" val="0"/>
  <p:tag name="KSO_WM_SLIDE_LAYOUT" val="a_b"/>
  <p:tag name="KSO_WM_SLIDE_LAYOUT_CNT" val="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515"/>
  <p:tag name="KSO_WM_TEMPLATE_MASTER_TYPE" val="0"/>
  <p:tag name="KSO_WM_TEMPLATE_SUBCATEGORY" val="29"/>
  <p:tag name="KSO_WM_TEMPLATE_THUMBS_INDEX" val="1、9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1_4"/>
  <p:tag name="KSO_WM_UNIT_INDEX" val="1_1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1_2"/>
  <p:tag name="KSO_WM_UNIT_INDEX" val="1_1_2"/>
  <p:tag name="KSO_WM_UNIT_LAYERLEVEL" val="1_1_1"/>
  <p:tag name="KSO_WM_UNIT_SUBTYPE" val="d"/>
  <p:tag name="KSO_WM_UNIT_TEXT_FILL_FORE_SCHEMECOLOR_INDEX" val="5"/>
  <p:tag name="KSO_WM_UNIT_TEXT_FILL_TYPE" val="1"/>
  <p:tag name="KSO_WM_UNIT_TYPE" val="l_h_i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2_4"/>
  <p:tag name="KSO_WM_UNIT_INDEX" val="1_2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3_4"/>
  <p:tag name="KSO_WM_UNIT_INDEX" val="1_3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4_4"/>
  <p:tag name="KSO_WM_UNIT_INDEX" val="1_4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3"/>
  <p:tag name="KSO_WM_UNIT_INDEX" val="1_5_3"/>
  <p:tag name="KSO_WM_UNIT_LAYERLEVEL" val="1_1_1"/>
  <p:tag name="KSO_WM_UNIT_TEXT_FILL_FORE_SCHEMECOLOR_INDEX" val="2"/>
  <p:tag name="KSO_WM_UNIT_TEXT_FILL_TYPE" val="1"/>
  <p:tag name="KSO_WM_UNIT_TYPE" val="l_h_i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5_4"/>
  <p:tag name="KSO_WM_UNIT_INDEX" val="1_5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5"/>
  <p:tag name="KSO_WM_UNIT_TEXT_FILL_TYPE" val="1"/>
  <p:tag name="KSO_WM_UNIT_TYPE" val="a"/>
  <p:tag name="KSO_WM_UNIT_VALUE" val="11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2_2"/>
  <p:tag name="KSO_WM_UNIT_INDEX" val="1_2_2"/>
  <p:tag name="KSO_WM_UNIT_LAYERLEVEL" val="1_1_1"/>
  <p:tag name="KSO_WM_UNIT_SUBTYPE" val="d"/>
  <p:tag name="KSO_WM_UNIT_TEXT_FILL_FORE_SCHEMECOLOR_INDEX" val="6"/>
  <p:tag name="KSO_WM_UNIT_TEXT_FILL_TYPE" val="1"/>
  <p:tag name="KSO_WM_UNIT_TYPE" val="l_h_i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3_2"/>
  <p:tag name="KSO_WM_UNIT_INDEX" val="1_3_2"/>
  <p:tag name="KSO_WM_UNIT_LAYERLEVEL" val="1_1_1"/>
  <p:tag name="KSO_WM_UNIT_SUBTYPE" val="d"/>
  <p:tag name="KSO_WM_UNIT_TEXT_FILL_FORE_SCHEMECOLOR_INDEX" val="7"/>
  <p:tag name="KSO_WM_UNIT_TEXT_FILL_TYPE" val="1"/>
  <p:tag name="KSO_WM_UNIT_TYPE" val="l_h_i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4_2"/>
  <p:tag name="KSO_WM_UNIT_INDEX" val="1_4_2"/>
  <p:tag name="KSO_WM_UNIT_LAYERLEVEL" val="1_1_1"/>
  <p:tag name="KSO_WM_UNIT_SUBTYPE" val="d"/>
  <p:tag name="KSO_WM_UNIT_TEXT_FILL_FORE_SCHEMECOLOR_INDEX" val="8"/>
  <p:tag name="KSO_WM_UNIT_TEXT_FILL_TYPE" val="1"/>
  <p:tag name="KSO_WM_UNIT_TYPE" val="l_h_i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5_2"/>
  <p:tag name="KSO_WM_UNIT_INDEX" val="1_5_2"/>
  <p:tag name="KSO_WM_UNIT_LAYERLEVEL" val="1_1_1"/>
  <p:tag name="KSO_WM_UNIT_SUBTYPE" val="d"/>
  <p:tag name="KSO_WM_UNIT_TEXT_FILL_FORE_SCHEMECOLOR_INDEX" val="9"/>
  <p:tag name="KSO_WM_UNIT_TEXT_FILL_TYPE" val="1"/>
  <p:tag name="KSO_WM_UNIT_TYPE" val="l_h_i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02633_4"/>
  <p:tag name="KSO_WM_SLIDE_INDEX" val="4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1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42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2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43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44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4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44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5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5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5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6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46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7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7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7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4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4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4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48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4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4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4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48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9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9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2_Office 主题​​">
  <a:themeElements>
    <a:clrScheme name="自定义 2524">
      <a:dk1>
        <a:srgbClr val="000000"/>
      </a:dk1>
      <a:lt1>
        <a:srgbClr val="FFFFFF"/>
      </a:lt1>
      <a:dk2>
        <a:srgbClr val="332103"/>
      </a:dk2>
      <a:lt2>
        <a:srgbClr val="FAE9CF"/>
      </a:lt2>
      <a:accent1>
        <a:srgbClr val="D31B1B"/>
      </a:accent1>
      <a:accent2>
        <a:srgbClr val="D83017"/>
      </a:accent2>
      <a:accent3>
        <a:srgbClr val="ED3908"/>
      </a:accent3>
      <a:accent4>
        <a:srgbClr val="EC5405"/>
      </a:accent4>
      <a:accent5>
        <a:srgbClr val="D58205"/>
      </a:accent5>
      <a:accent6>
        <a:srgbClr val="DCCB0F"/>
      </a:accent6>
      <a:hlink>
        <a:srgbClr val="304FFE"/>
      </a:hlink>
      <a:folHlink>
        <a:srgbClr val="492067"/>
      </a:folHlink>
    </a:clrScheme>
    <a:fontScheme name="自定义 66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3_Office 主题​​">
  <a:themeElements>
    <a:clrScheme name="">
      <a:dk1>
        <a:srgbClr val="000000"/>
      </a:dk1>
      <a:lt1>
        <a:srgbClr val="FEFFFF"/>
      </a:lt1>
      <a:dk2>
        <a:srgbClr val="EBB7C1"/>
      </a:dk2>
      <a:lt2>
        <a:srgbClr val="FFFFFF"/>
      </a:lt2>
      <a:accent1>
        <a:srgbClr val="A21D36"/>
      </a:accent1>
      <a:accent2>
        <a:srgbClr val="D4625E"/>
      </a:accent2>
      <a:accent3>
        <a:srgbClr val="E8D58A"/>
      </a:accent3>
      <a:accent4>
        <a:srgbClr val="6C5274"/>
      </a:accent4>
      <a:accent5>
        <a:srgbClr val="696283"/>
      </a:accent5>
      <a:accent6>
        <a:srgbClr val="71A4A6"/>
      </a:accent6>
      <a:hlink>
        <a:srgbClr val="5FCBFB"/>
      </a:hlink>
      <a:folHlink>
        <a:srgbClr val="B759BC"/>
      </a:folHlink>
    </a:clrScheme>
    <a:fontScheme name="自定义 1">
      <a:majorFont>
        <a:latin typeface="微软雅黑"/>
        <a:ea typeface="汉仪旗黑-85S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4_Office 主题​​">
  <a:themeElements>
    <a:clrScheme name="">
      <a:dk1>
        <a:srgbClr val="000000"/>
      </a:dk1>
      <a:lt1>
        <a:srgbClr val="FEFFFF"/>
      </a:lt1>
      <a:dk2>
        <a:srgbClr val="EBB7C1"/>
      </a:dk2>
      <a:lt2>
        <a:srgbClr val="FFFFFF"/>
      </a:lt2>
      <a:accent1>
        <a:srgbClr val="A21D36"/>
      </a:accent1>
      <a:accent2>
        <a:srgbClr val="D4625E"/>
      </a:accent2>
      <a:accent3>
        <a:srgbClr val="E8D58A"/>
      </a:accent3>
      <a:accent4>
        <a:srgbClr val="6C5274"/>
      </a:accent4>
      <a:accent5>
        <a:srgbClr val="696283"/>
      </a:accent5>
      <a:accent6>
        <a:srgbClr val="71A4A6"/>
      </a:accent6>
      <a:hlink>
        <a:srgbClr val="5FCBFB"/>
      </a:hlink>
      <a:folHlink>
        <a:srgbClr val="B759BC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21</Slides>
  <Notes>19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31">
      <vt:lpstr>Arial</vt:lpstr>
      <vt:lpstr>Calibri</vt:lpstr>
      <vt:lpstr>微软雅黑</vt:lpstr>
      <vt:lpstr>汉仪旗黑-85S</vt:lpstr>
      <vt:lpstr>思源黑体 CN Bold</vt:lpstr>
      <vt:lpstr>仿宋</vt:lpstr>
      <vt:lpstr>Calibri Light</vt:lpstr>
      <vt:lpstr>隶书</vt:lpstr>
      <vt:lpstr>汉仪尚巍手书W</vt:lpstr>
      <vt:lpstr>Office Theme</vt:lpstr>
      <vt:lpstr>基于体验式学习模型的文化遗产教育游戏以“梦回南唐宴”游戏为例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2024-09-19T04:20:32.355</cp:lastPrinted>
  <dcterms:created xsi:type="dcterms:W3CDTF">2024-09-18T20:20:32Z</dcterms:created>
  <dcterms:modified xsi:type="dcterms:W3CDTF">2024-09-18T20:20:40Z</dcterms:modified>
</cp:coreProperties>
</file>