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202D8-4E56-401D-9D77-51B6A4571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365FD-7B38-4D14-A2D4-375D817DA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636C2-D6B9-418B-89FA-9DE1AD57F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8895C-110B-4F68-B940-75630BC2E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EA4B7B-AAF5-43FF-99D5-8064D7200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069C7A-6C40-47AB-9AAA-62CBE90EE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0046BB-8D59-41DE-B20C-115B9A716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78F4F-28F4-483F-9AD6-38B1B238F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65058-B14E-4AEE-A61A-71060D4F9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FC16B-F690-4FCB-B2DC-5DB1681E3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DD60D-7DFF-424C-9606-A402DE39F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3012014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创新思维下的营销变革\n## 1.创新思维的内涵与重要性\n### 1.1创新思维的定义与特点\n### 1.2创新思维在营销中的作用\n### 1.3创新思维的培养与提升\n## 2.营销变革的背景与趋势\n### 2.1营销变革的外部环境分析\n### 2.2营销变革的内部驱动力\n### 2.3营销变革的未来发展趋势\n## 3.创新思维在营销策略中的应用\n### 3.1创新产品策略设计与实施\n### 3.2创新价格策略制定与调整\n### 3.3创新渠道策略拓展与优化\n## 4.创新思维在营销传播中的应用\n### 4.1创新广告策略策划与执行\n### 4.2创新公关策略设计与实施\n### 4.3创新社交媒体营销策略与实践\n## 5.创新思维在营销组织与管理中的应用\n### 5.1创新营销组织结构设计与管理\n### 5.2创新营销团队建设与发展\n### 5.3创新营销绩效评估与激励\n## 6.创新思维在营销技术中的应用\n### 6.1创新营销数据分析与挖掘\n### 6.2创新营销自动化与智能化\n### 6.3创新营销虚拟现实与增强现实技术\n## 7.创新思维在营销合作与竞争中的应用\n### 7.1创新跨界合作与资源整合\n### 7.2创新竞争对手分析与应对策略\n### 7.3创新营销联盟与平台发展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创新思维下的营销变革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创新思维的内涵与重要性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创新思维是一种突破性的思考方式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突破传统思维模式，寻求新的解决方案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善于发现问题和机会，提出独特的观点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，将创意转化为实际成果</a:t>
                </a:r>
                <a:endParaRPr/>
              </a:p>
            </p:txBody>
          </p:sp>
          <p:sp>
            <p:nvSpPr>
              <p:cNvPr id="28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创新思维具有多元性和跨界性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融合不同领域的知识和技能，形成新的思维方式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善于从多个角度审视问题，寻求多元化的解决方案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跨界合作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，拓展创新思路和空间</a:t>
                </a:r>
                <a:endParaRPr/>
              </a:p>
            </p:txBody>
          </p:sp>
          <p:sp>
            <p:nvSpPr>
              <p:cNvPr id="28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创新思维强调团队协作和沟通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建立有效的团队协作机制，共同解决问题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善于倾听和尊重他人意见，激发团队创新活力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快速适应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变化，及时调整策略和方案</a:t>
                </a:r>
                <a:endParaRPr/>
              </a:p>
            </p:txBody>
          </p:sp>
          <p:sp>
            <p:nvSpPr>
              <p:cNvPr id="29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创新思维的定义与特点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通过独特的产品和服务，塑造品牌形象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借助创新营销策略，提高品牌知名度和美誉度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用户体验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，提升品牌忠诚度</a:t>
                </a:r>
                <a:endParaRPr/>
              </a:p>
            </p:txBody>
          </p:sp>
          <p:sp>
            <p:nvSpPr>
              <p:cNvPr id="3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创新思维有助于提升品牌价值</a:t>
                </a:r>
                <a:endParaRPr/>
              </a:p>
            </p:txBody>
          </p:sp>
        </p:grpSp>
        <p:grpSp>
          <p:nvGrpSpPr>
            <p:cNvPr id="30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洞察消费者需求，开发新产品和服务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，寻找新的增长点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线上线下融合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，实现渠道拓展和优化</a:t>
                </a:r>
                <a:endParaRPr/>
              </a:p>
            </p:txBody>
          </p:sp>
          <p:sp>
            <p:nvSpPr>
              <p:cNvPr id="3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创新思维有助于拓展市场空间</a:t>
                </a:r>
                <a:endParaRPr/>
              </a:p>
            </p:txBody>
          </p:sp>
        </p:grpSp>
        <p:grpSp>
          <p:nvGrpSpPr>
            <p:cNvPr id="30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优化营销资源配置，提高投入产出比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，实现精准营销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创新激励机制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，提高营销团队执行力</a:t>
                </a:r>
                <a:endParaRPr/>
              </a:p>
            </p:txBody>
          </p:sp>
          <p:sp>
            <p:nvSpPr>
              <p:cNvPr id="31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创新思维有助于提高营销绩效</a:t>
                </a:r>
                <a:endParaRPr/>
              </a:p>
            </p:txBody>
          </p:sp>
        </p:grpSp>
      </p:grpSp>
      <p:pic>
        <p:nvPicPr>
          <p:cNvPr id="31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创新思维在营销中的作用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1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培养好奇心和学习能力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保持对新事物、新观念的好奇心，不断学习新知识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自我反思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，总结经验和教训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跳出思维定势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，勇于尝试新方法</a:t>
                </a:r>
                <a:endParaRPr/>
              </a:p>
            </p:txBody>
          </p:sp>
          <p:pic>
            <p:nvPicPr>
              <p:cNvPr id="3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r="-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培养跨界思维和团队协作能力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学习跨领域知识，拓宽视野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善于与不同背景的人沟通和合作，共同解决问题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共享价值观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，增强团队凝聚力</a:t>
                </a:r>
                <a:endParaRPr/>
              </a:p>
            </p:txBody>
          </p:sp>
          <p:pic>
            <p:nvPicPr>
              <p:cNvPr id="32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r="-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3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培养创新实践和承担风险精神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，将创意付诸实践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勇于承担创新过程中的风险和挑战，不断成长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积极进取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的心态，追求卓越</a:t>
                </a:r>
                <a:endParaRPr/>
              </a:p>
            </p:txBody>
          </p:sp>
          <p:pic>
            <p:nvPicPr>
              <p:cNvPr id="33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r="-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创新思维的培养与提升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营销变革的背景与趋势</a:t>
            </a:r>
            <a:endParaRPr/>
          </a:p>
        </p:txBody>
      </p:sp>
      <p:sp>
        <p:nvSpPr>
          <p:cNvPr id="33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33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4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4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4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经济全球化的影响</a:t>
                </a:r>
                <a:endParaRPr/>
              </a:p>
            </p:txBody>
          </p:sp>
          <p:sp>
            <p:nvSpPr>
              <p:cNvPr id="34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市场竞争加剧，品牌全球化成为趋势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消费者需求多样化，对产品和服务要求更高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跨国公司不断涌现，全球营销成为重要课题</a:t>
                </a:r>
                <a:endParaRPr/>
              </a:p>
            </p:txBody>
          </p:sp>
        </p:grpSp>
        <p:grpSp>
          <p:nvGrpSpPr>
            <p:cNvPr id="34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科技创新的推动</a:t>
                </a:r>
                <a:endParaRPr/>
              </a:p>
            </p:txBody>
          </p:sp>
          <p:sp>
            <p:nvSpPr>
              <p:cNvPr id="3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互联网、大数据、人工智能等技术的发展，为营销创新提供支持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新兴媒体和传播渠道的出现，改变营销传播方式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营销技术和工具不断创新，提高营销效率和效果</a:t>
                </a:r>
                <a:endParaRPr/>
              </a:p>
            </p:txBody>
          </p:sp>
        </p:grpSp>
        <p:grpSp>
          <p:nvGrpSpPr>
            <p:cNvPr id="34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4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消费者行为变化的挑战</a:t>
                </a:r>
                <a:endParaRPr/>
              </a:p>
            </p:txBody>
          </p:sp>
          <p:sp>
            <p:nvSpPr>
              <p:cNvPr id="35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消费者需求更加个性化和多元化，对产品和服务要求更高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消费者决策过程更加复杂，受多种因素影响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消费者对品牌的忠诚度降低，品牌传播和营销面临挑战</a:t>
                </a:r>
                <a:endParaRPr/>
              </a:p>
            </p:txBody>
          </p:sp>
        </p:grpSp>
      </p:grpSp>
      <p:sp>
        <p:nvSpPr>
          <p:cNvPr id="3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营销变革的外部环境分析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5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5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企业战略转型的要求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企业面临市场环境变化，需要调整战略和商业模式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创新驱动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，提升核心竞争力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转型升级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，实现可持续发展</a:t>
                </a:r>
                <a:endParaRPr/>
              </a:p>
            </p:txBody>
          </p:sp>
          <p:sp>
            <p:nvSpPr>
              <p:cNvPr id="35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营销组织变革的需要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营销组织需要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扁平化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，提高决策效率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营销组织需要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，提升营销能力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营销组织需要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协同化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，实现资源共享和优化</a:t>
                </a:r>
                <a:endParaRPr/>
              </a:p>
            </p:txBody>
          </p:sp>
          <p:sp>
            <p:nvSpPr>
              <p:cNvPr id="36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营销人才发展的驱动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企业需要培养具有创新思维的营销人才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营销人才需要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跨界学习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，提升综合素质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营销人才需要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，应对市场挑战</a:t>
                </a:r>
                <a:endParaRPr/>
              </a:p>
            </p:txBody>
          </p:sp>
          <p:sp>
            <p:nvSpPr>
              <p:cNvPr id="36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营销变革的内部驱动力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营销变革的未来发展趋势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7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7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个性化营销的兴起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深入了解消费者需求，提供定制化产品和服务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利用大数据和人工智能技术，实现精准营销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用户体验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，提升品牌价值</a:t>
                </a:r>
                <a:endParaRPr/>
              </a:p>
            </p:txBody>
          </p:sp>
          <p:pic>
            <p:nvPicPr>
              <p:cNvPr id="3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-38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7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7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线上线下融合的加速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整合线上线下资源，实现渠道拓展和优化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利用新兴媒体和传播渠道，提高品牌知名度和美誉度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营销场景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，提升消费者购物体验</a:t>
                </a:r>
                <a:endParaRPr/>
              </a:p>
            </p:txBody>
          </p:sp>
          <p:pic>
            <p:nvPicPr>
              <p:cNvPr id="3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-38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8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8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全球化营销的拓展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深入了解全球市场，开发国际化产品和服务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与跨国公司合作，实现资源共享和互补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，提高品牌国际化水平</a:t>
                </a:r>
                <a:endParaRPr/>
              </a:p>
            </p:txBody>
          </p:sp>
          <p:pic>
            <p:nvPicPr>
              <p:cNvPr id="3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b="-38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创新思维在营销策略中的应用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开发具有核心竞争力的新产品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对现有产品进行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升级改进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，提高产品附加值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用户体验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，提供定制化产品和服务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产品创新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产品组合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拓展产品线和品类，满足消费者多样化需求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优化产品组合，实现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利润最大化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产品差异化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，提升品牌价值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产品定位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明确产品目标市场和消费者群体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塑造独特的品牌形象和价值观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产品一致性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，提高品牌认知度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创新产品策略设计与实施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定价策略</a:t>
                </a:r>
                <a:endParaRPr/>
              </a:p>
            </p:txBody>
          </p:sp>
          <p:sp>
            <p:nvSpPr>
              <p:cNvPr id="3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根据市场需求和竞争状况制定价格策略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大数据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技术，实现精准定价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消费者心理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，提高价格接受度</a:t>
                </a:r>
                <a:endParaRPr/>
              </a:p>
            </p:txBody>
          </p:sp>
        </p:grpSp>
        <p:grpSp>
          <p:nvGrpSpPr>
            <p:cNvPr id="3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价格调整</a:t>
                </a:r>
                <a:endParaRPr/>
              </a:p>
            </p:txBody>
          </p:sp>
          <p:sp>
            <p:nvSpPr>
              <p:cNvPr id="3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灵活调整价格，应对市场变化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价格优惠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促销活动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，吸引消费者购买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价格与价值的平衡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，提升品牌价值</a:t>
                </a:r>
                <a:endParaRPr/>
              </a:p>
            </p:txBody>
          </p:sp>
        </p:grpSp>
        <p:grpSp>
          <p:nvGrpSpPr>
            <p:cNvPr id="4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4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价格竞争</a:t>
                </a:r>
                <a:endParaRPr/>
              </a:p>
            </p:txBody>
          </p:sp>
          <p:sp>
            <p:nvSpPr>
              <p:cNvPr id="4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了解竞争对手的价格策略，制定应对策略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价格优势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，提高市场份额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价格创新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，提升产品竞争力</a:t>
                </a:r>
                <a:endParaRPr/>
              </a:p>
            </p:txBody>
          </p: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创新价格策略制定与调整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渠道拓展</a:t>
                </a:r>
                <a:endParaRPr/>
              </a:p>
            </p:txBody>
          </p:sp>
          <p:sp>
            <p:nvSpPr>
              <p:cNvPr id="4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利用新兴媒体和传播渠道，拓展营销渠道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线上线下融合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，实现渠道拓展和优化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渠道合作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，实现资源共享和互补</a:t>
                </a:r>
                <a:endParaRPr/>
              </a:p>
            </p:txBody>
          </p:sp>
        </p:grpSp>
        <p:grpSp>
          <p:nvGrpSpPr>
            <p:cNvPr id="5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渠道管理</a:t>
                </a:r>
                <a:endParaRPr/>
              </a:p>
            </p:txBody>
          </p:sp>
          <p:sp>
            <p:nvSpPr>
              <p:cNvPr id="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建立有效的渠道管理体系，提高渠道执行力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渠道优化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，提高渠道运营效率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渠道忠诚度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，提升品牌价值</a:t>
                </a:r>
                <a:endParaRPr/>
              </a:p>
            </p:txBody>
          </p:sp>
        </p:grpSp>
        <p:grpSp>
          <p:nvGrpSpPr>
            <p:cNvPr id="5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渠道创新</a:t>
                </a:r>
                <a:endParaRPr/>
              </a:p>
            </p:txBody>
          </p:sp>
          <p:sp>
            <p:nvSpPr>
              <p:cNvPr id="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探索新的营销渠道和模式，实现渠道多元化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技术，实现渠道智能化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用户体验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，提升渠道价值</a:t>
                </a:r>
                <a:endParaRPr/>
              </a:p>
            </p:txBody>
          </p:sp>
        </p:grpSp>
      </p:grpSp>
      <p:pic>
        <p:nvPicPr>
          <p:cNvPr id="5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3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创新渠道策略拓展与优化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创新思维在营销传播中的应用</a:t>
            </a:r>
            <a:endParaRPr/>
          </a:p>
        </p:txBody>
      </p:sp>
      <p:sp>
        <p:nvSpPr>
          <p:cNvPr id="6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6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6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6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广告创意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挖掘产品特点和消费者需求，创造独特的广告创意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跨界思维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，实现广告创意的创新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广告实效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，提高广告传播效果</a:t>
                </a:r>
                <a:endParaRPr/>
              </a:p>
            </p:txBody>
          </p:sp>
          <p:sp>
            <p:nvSpPr>
              <p:cNvPr id="7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7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广告媒体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利用新兴媒体和传播渠道，提高广告覆盖率和曝光率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媒体组合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，实现广告效果的最大化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媒体投放策略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，提高广告投入产出比</a:t>
                </a:r>
                <a:endParaRPr/>
              </a:p>
            </p:txBody>
          </p:sp>
          <p:sp>
            <p:nvSpPr>
              <p:cNvPr id="7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7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广告效果评估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技术，实现广告效果评估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广告效果跟踪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，及时调整广告策略和方案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广告价值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，提升品牌价值</a:t>
                </a:r>
                <a:endParaRPr/>
              </a:p>
            </p:txBody>
          </p:sp>
          <p:sp>
            <p:nvSpPr>
              <p:cNvPr id="7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创新广告策略策划与执行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https://d.book118.com/085330120144011112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创新思维下的营销变革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2024-09-18T22:09:53.185</cp:lastPrinted>
  <dcterms:created xsi:type="dcterms:W3CDTF">2024-09-18T14:09:53Z</dcterms:created>
  <dcterms:modified xsi:type="dcterms:W3CDTF">2024-09-18T14:09:55Z</dcterms:modified>
</cp:coreProperties>
</file>