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5FF6A-0844-4794-9CE0-86C62F70A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24776-818B-419A-8C22-FC1A4F206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DB625-6550-49AF-9392-3A7B4A63E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60728-492C-45C6-8376-31B6271D9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DB7CA-D5FB-4894-8E80-2A2C0A2B3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A04779-3C90-47B6-AE06-DC9107391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87DAA0-0894-46D3-B008-2FA9AF432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9F19C-05EB-4230-8938-904F11649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11567-0F7C-4C9F-AE37-F4B4CD16D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11561-3C3C-45A7-8EC4-641A1FD3F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A04E5-D51D-455F-90DF-AAF827A9F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30313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营销管理国内外研究综述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营销管理理论发展历程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营销组织与团队研究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随着全球化和市场竞争的加剧，营销管理成为企业成功的关键因素之一。国内外学者和企业界对营销管理的研究和实践不断深入，取得了丰硕的成果。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通过对国内外营销管理的研究综述，可以系统梳理营销管理理论和实践的发展历程，总结国内外研究的差异和特点，为未来的研究提供指导和启示。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本研究旨在全面梳理和比较国内外营销管理的研究成果，分析其研究重点、方法和理论框架，探讨其对企业实践的指导意义。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如何系统地比较和分析国内外营销管理研究的异同？如何评价这些研究的理论和实践价值？如何为未来的营销管理研究提供借鉴和启示？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营销管理理论发展历程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以产品为中心，强调销售技巧和广告宣传，忽视客户需求和心理。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以客户为中心，注重客户需求和心理，强调市场细分和差异化竞争。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以品牌为中心，强调品牌形象和价值，注重整合各种营销手段和资源。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数字营销观念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以数据为基础，强调数字化和智能化营销，注重客户体验和个性化服务。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国外营销管理理论发展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以生产为中心，强调产品数量和价格，忽视市场需求和竞争。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计划经济时期的营销观念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以销售为中心，开始注重市场需求和竞争，强调销售技巧和渠道建设。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市场经济初期的营销观念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以客户为中心，注重客户需求和心理，强调市场细分和差异化竞争。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市场经济中期的营销观念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以品牌为中心，强调品牌形象和价值，注重整合各种营销手段和资源。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市场经济后期的营销观念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国内营销管理理论发展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国外营销管理理论起源于市场竞争和市场机制的成熟，而国内则是在计划经济向市场经济转型的过程中逐渐发展起来的。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关注重点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国外营销管理理论关注市场趋势、客户需求和竞争态势等方面，而国内则更加注重市场机会、销售渠道和客户关系等方面。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国外营销管理理论正朝着数字化、智能化和全球化的方向发展，而国内则更加注重品牌建设、整合营销和创新能力等方面的发展。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国内外营销管理理论对比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国外营销策略研究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国外营销策略研究起步较早，经历了从传统营销策略到数字营销策略的演变，不断有新的理论和实践成果涌现。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营销策略创新实践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国外企业在营销实践中不断创新，如社交媒体营销、内容营销、大数据营销等，为企业的市场拓展和品牌建设提供了有力支持。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营销策略国际化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随着全球化进程加速，国外企业在跨国经营中不断探索适合不同国家和文化的营销策略，以实现市场拓展和品牌国际化。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营销策略理论发展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数字营销的兴起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随着数字技术的发展，国内企业开始广泛应用数字营销，如微信营销、微博营销、短视频营销等，取得了良好的市场效果。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营销策略创新实践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国内企业在营销实践中不断创新，如O2O、新零售等，为企业的市场拓展和品牌建设提供了新的思路和方向。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营销策略本土化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国内企业在营销实践中注重本土化，根据国内市场需求和消费者特点制定相应的营销策略，满足消费者需求。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国内营销策略研究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https://d.book118.com/085330313300011110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2024-09-16T04:21:23.592</cp:lastPrinted>
  <dcterms:created xsi:type="dcterms:W3CDTF">2024-09-15T20:21:23Z</dcterms:created>
  <dcterms:modified xsi:type="dcterms:W3CDTF">2024-09-15T20:21:25Z</dcterms:modified>
</cp:coreProperties>
</file>