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7F8D-72DA-4300-87FB-1B1F91D1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79426-76D2-419A-9995-F7785999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0FF67-BE65-4755-907D-6736EBA9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62509-5A77-4D93-AC67-C1E53265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FBC0A-98F8-4974-A2A9-B978961E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BFC42-8C0A-4558-BE04-04BC6F3E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7BF83-D650-4F8A-8F39-E74C9274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97BC8-B992-4A58-AD66-8F82E010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92992-0C19-4D77-9D13-C449C292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FF4F3-ACD0-4325-A110-925DE5BA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C1B59-1F79-4BAB-8A12-B8761845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31143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预防春节传染病的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春节传染病概述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预防春节传染病的方法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春节期间健康生活建议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春节传染病防治的公众意识与政策建议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春节传染病防治的科研进展与未来展望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春节期间人流密集，流感病毒容易传播，常见症状包括发热、咳嗽、喉咙痛等。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292" r="2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水痘病毒通过飞沫和接触传播，常见症状包括发热、头痛、咳嗽等。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春节期间食物种类繁多，易引发肠道传染病，如腹泻、呕吐等。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65" b="173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春节传染病传播途径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通过咳嗽、打喷嚏等方式传播病毒。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通过接触患者或被病毒污染的物品传播病毒。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食物和水传播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食用被病毒污染的食物或饮用水传播病毒。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发热、头痛、咳嗽、喉咙痛、肌肉酸痛等，严重时可引起肺炎和心脏疾病。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发热、头痛、咳嗽、乏力等，严重时可引起肺炎和心脏疾病。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腹泻、呕吐、腹痛等，严重时可引起脱水、电解质紊乱等。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春节传染病的症状与危害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预防春节传染病的方法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咳嗽或打喷嚏时，用纸巾捂住口鼻，然后立即处理掉用过的纸巾。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避免触摸眼睛、鼻子和嘴巴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这些部位是细菌和病毒进入身体的主要途径。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保证摄入足够的维生素、矿物质和蛋白质，多吃新鲜蔬菜和水果。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每周进行至少150分钟的中等强度运动，增强身体素质。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保持每天7-8小时的睡眠时间，有助于恢复体力和免疫力。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08" r="6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春节期间，尽量减少去拥挤的公共场所，特别是室内场所。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与他人保持至少1米的安全距离，以降低呼吸道飞沫传播的风险。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如果发现身边有人出现发热、咳嗽等症状，尽量远离他们。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避免接触有症状的人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避免接触可能的传染源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根据当地卫生部门的建议，及时接种相关疫苗，预防传染病的发生。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https://d.book118.com/085331143120011112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2024-09-18T15:43:31.568</cp:lastPrinted>
  <dcterms:created xsi:type="dcterms:W3CDTF">2024-09-18T07:43:31Z</dcterms:created>
  <dcterms:modified xsi:type="dcterms:W3CDTF">2024-09-18T07:43:33Z</dcterms:modified>
</cp:coreProperties>
</file>