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626F6-4248-450C-B52A-B54104936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370E80-40D6-45E9-828F-7356A7E61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238A5C-9F42-481B-BF5A-1606E6079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BF9532-5AFE-4D80-8DCB-59513EDED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866731-A7CE-4FCE-8D9D-9C064161A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3B0A7B-F014-4A34-8E61-8F7B77E17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57DC9E-516D-465D-A738-9A4D57940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26E13C-AF1F-411A-83D4-C1AB4B3A6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24A875-35C3-4B2E-928C-BCFA117BA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4EA699-439C-49B7-9244-A24F8266B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193A79-796A-44BD-87EA-5738FFDA6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33203423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75644" y="505988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政策风险概述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政策风险评估方法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政策风险评估实践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政策风险评估的挑战与对策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政策风险评估旨在识别、分析和评估政策实施过程中可能出现的各种风险，为政策制定者提供决策依据，确保政策的顺利实施并达到预期效果。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随着社会的不断发展和进步，政策制定所面临的复杂性和不确定性也在不断增加。为了确保政策的科学性、合理性和可行性，对政策进行风险评估显得尤为重要。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对政策的具体内容、目标、措施等进行全面梳理和评估，识别其中可能存在的风险点。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政策内容评估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分析政策实施所处的社会环境、经济环境、政治环境等，评估这些环境因素对政策实施可能产生的影响。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实施环境评估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识别政策实施过程中的相关利益方，分析他们的利益诉求和可能对政策实施产生的影响。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相关利益方评估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针对识别出的风险点，评估现有的风险应对措施是否充分、有效，提出改进和完善建议。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风险应对措施评估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政策风险概述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0" r="146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政策风险的定义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政策风险是指由于国家政策、法规、制度等因素的变化，导致企业、投资者等相关方面面临的不确定性和潜在损失。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政策风险通常涉及政治、经济、社会等多个领域，其表现形式和影响程度因国家、地区和行业而异。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政治风险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包括政权更迭、政治动荡、战争等政治因素引发的风险。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涉及经济政策调整、市场波动、汇率变动等经济因素导致的风险。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与社会稳定、民生问题相关的风险，如社会安全、环境保护等。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法律风险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由于法律法规不完善、执法不严格等因素带来的风险。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政策风险的类型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对企业的影响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政策风险可能导致企业经营环境的不稳定，增加企业运营成本和风险，影响企业的盈利能力和市场竞争力。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对投资者的影响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政策风险会加大投资者的投资不确定性，可能导致投资者资产损失或投资收益下降。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对市场的影响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政策风险可能引发市场波动，影响市场信心和预期，进而对整体经济产生负面影响。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政策风险的影响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政策风险评估方法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利用专家经验、知识和判断力对政策风险进行主观评估。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德尔菲法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通过匿名方式征求专家意见，经过反复征求、归纳、修改，最终汇总成专家基本一致的看法。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风险评估矩阵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将政策风险的后果与可能性进行二维分析，形成风险评估矩阵进行定性评估。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定性评估方法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通过分析政策风险因素变化对政策目标的影响程度，确定各因素的敏感性。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利用计算机模拟技术，对政策风险因素进行随机抽样和统计分析，评估政策风险的概率分布和可能后果。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蒙特卡罗模拟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通过对政策风险因素进行量化评分，计算风险指数，以衡量政策风险的相对大小。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风险指数法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定量评估方法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定性与定量相结合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综合运用定性和定量评估方法，对政策风险进行全面、系统的评估。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多层次评估法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从多个层次和角度对政策风险进行评估，包括政策制定、执行、监管等各个环节。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动态评估法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考虑政策风险因素的变化和政策环境的动态性，对政策风险进行持续、动态的评估。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综合评估方法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https://d.book118.com/085332034234011110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2024-09-16T02:19:29.096</cp:lastPrinted>
  <dcterms:created xsi:type="dcterms:W3CDTF">2024-09-15T18:19:29Z</dcterms:created>
  <dcterms:modified xsi:type="dcterms:W3CDTF">2024-09-15T18:19:30Z</dcterms:modified>
</cp:coreProperties>
</file>