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FE3CF-4443-452A-8AD8-73B55DEFB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04346-FB33-45C2-B266-92231887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3DF20-45CD-4CD8-A776-03DC6E1F8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86DD1-3AB2-4E37-9980-CE1F7565A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970DB0-21EA-4140-AB80-4C601947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4CC3F-2F8B-4638-B1C3-036823D8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570C4-E235-4047-85B2-7AFDCD17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10ECE-45C1-4DA5-92B3-51DC1151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30FF5-118C-49EF-969B-06A748AEA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296EE-4074-408D-8568-1A039F44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F74DD-1C69-4073-A2D8-88ADA359D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3434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95培训如何提高员工的时间管理和优先级管理能力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时间管理基本概念与技巧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优先级管理原则与实践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提高个人效率方法探讨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团队协作中时间管理与优先级管理应用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209" r="42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通过时间管理和优先级管理培训，使员工能够更高效地利用时间，减少工作中的浪费和延误。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应对快节奏工作环境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现代企业面临快速变化的市场和竞争环境，员工需要具备快速响应和高效执行的能力。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良好的时间管理和优先级管理能力是个人职业发展的重要因素，有助于提高工作绩效和获得更好的职业机会。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时间管理理论和技巧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介绍时间管理的基本理论和实用技巧，如时间矩阵、番茄工作法等。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优先级管理策略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讲解如何根据工作的重要性和紧急性进行任务排序和分配，确保重要任务得到优先处理。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时间管理工具应用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介绍常用的时间管理工具，如日程表、待办事项清单、时间追踪软件等，并演示如何在实际工作中应用。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通过案例分析，让员工了解时间管理和优先级管理的实际应用，并提供实践机会，让员工在实际工作中运用所学知识和技巧。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时间管理基本概念与技巧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时间管理是指通过事先规划和运用一定的技巧、方法与工具来对时间进行合理分配，以达到提高工作效率、实现个人或组织目标的目的。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在快节奏的工作环境中，良好的时间管理能力对于员工来说至关重要。它可以帮助员工更好地安排工作任务，提高工作效率，减少工作压力，从而实现更好的工作与生活平衡。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25" r="301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拖延症、多任务处理、过度会议、无效沟通等。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常见时间浪费现象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这些现象往往源于缺乏明确的目标和计划、自律能力不足、沟通不畅或工作环境不佳等因素。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38" r="224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设定具体、可衡量的目标，并制定详细的计划，包括时间表、任务清单和优先级排序等。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制定明确的目标和计划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通过锻炼意志力和培养专注力，抵制诱惑和分心，保持对任务的持续关注和执行。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培养自律和专注力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根据任务的紧急程度和重要性进行合理分配时间，优先处理重要且紧急的任务，合理安排休息时间，避免过度劳累。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学会合理分配时间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使用时间管理工具如番茄工作法、时间矩阵等，以及采用一些高效的工作方法和策略，如批量处理任务、减少切换次数等。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利用工具和技巧提高效率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有效利用时间方法与策略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优先级管理原则与实践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根据任务对公司或部门的整体目标贡献程度进行划分。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根据任务完成的时间要求进行划分。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根据任务完成后可能产生的结果或影响进行划分。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优先级划分依据及标准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四象限法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将任务按照重要性和紧急性分为四个象限，优先处理重要且紧急的任务，合理安排时间处理重要不紧急、紧急不重要的任务，尽量避免处理不重要且不紧急的任务。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时间块法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将时间划分为不同的块，每个时间块专注于处理同一类任务，避免频繁切换任务导致效率低下。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任务清单法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列出所有待处理任务，按照优先级从高到低进行排序，依次处理。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任务排序与调度技巧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了解紧急任务的产生背景和原因，以便更好地应对和预防。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分析紧急任务来源及原因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针对可能出现的紧急任务，提前制定应急计划，明确处理流程和责任人。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在应对紧急任务时，要合理分配人力、物力和财力资源，确保任务能够高效完成。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对紧急任务的处理过程进行反思和总结，找出问题所在并进行改进，提高应对类似情况的能力。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应对紧急任务策略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https://d.book118.com/085334340133011122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2024-09-25T21:03:35.867</cp:lastPrinted>
  <dcterms:created xsi:type="dcterms:W3CDTF">2024-09-25T13:03:35Z</dcterms:created>
  <dcterms:modified xsi:type="dcterms:W3CDTF">2024-09-25T13:03:38Z</dcterms:modified>
</cp:coreProperties>
</file>