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7F243B-4055-4D12-94D4-6162BA6F86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A864BD-AA00-426A-AA72-EED27CAD32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CF445E-450C-4B51-92EF-C15632C86E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64ACBB-6606-4D1D-AC95-84E8A53B67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DB2B844-92F8-4E7C-9E5C-17F9C082A3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EC0CC00-C8DD-41FD-9E3A-87E177C15F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9379168-757C-4AC6-87FC-9C7DCE1367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CF75E8-B771-4359-85BC-BD5872960F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06F730-0693-434B-92CB-DC9647AC40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494E3E-D806-43A6-9754-1A3E39B845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47A86A-C074-4ED6-B6AB-DC700411DF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5341211212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372750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电建安全培训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电建安全培训的重要性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电建安全基础知识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电建施工现场安全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电建安全操作规程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电建安全事故案例分析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电建安全培训的实践与考核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电建安全培训的重要性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625" r="14625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安全意识是电建工作中不可或缺的一部分，通过培训，员工可以了解安全规定、安全操作规程以及安全防护措施，从而在工作中时刻保持警觉，避免因疏忽而发生安全事故。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安全意识的提高不仅有助于保障员工的人身安全，也有助于提高企业的生产效率和经济效益。一个安全意识强的员工，不仅能够避免自身受到伤害，还能够减少企业因事故而产生的损失。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安全意识的培养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安全规定是保障员工生命安全和企业财产安全的重要法规，通过电建安全培训，员工可以全面了解并掌握安全规定，从而在实际工作中严格遵守。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遵守安全规定是每个员工的义务和责任，也是企业安全管理的重要内容。只有员工自觉遵守安全规定，才能够确保企业的安全生产和员工的生命安全。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遵守安全规定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3562" r="13562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电建工作中存在着许多潜在的危险因素，通过电建安全培训，员工可以了解这些危险因素并掌握相应的防范措施，从而有效预防事故的发生。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预防事故的发生是电建安全培训的核心目标之一。通过培训，员工可以增强对危险因素的敏感性和应对能力，及时发现并消除潜在的事故隐患，确保企业的安全生产和员工的生命安全。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预防事故发生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电建安全基础知识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了解电的特性是掌握电建安全的基础，电具有导电、绝缘等特性，同时也存在触电、电火灾等危险。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电是一种能源，具有导电和绝缘两种特性。在导电过程中，电流会产生磁场和电场，对人体和设备造成危害。同时，电也是易燃易爆物质，处理不当容易引起火灾和爆炸。因此，了解电的特性和危险是电建安全培训的重要内容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电的特性与危险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掌握安全用电常识是预防电建事故的关键，包括不接触裸露电线、不私拉乱接电线、不用要铜丝铁丝代替保险丝等。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安全用电常识是预防电建事故的重要措施，包括不接触裸露电线，以防触电；不私拉乱接电线，以防电路短路引发火灾；不用要铜丝、铁丝等代替保险丝，以防电路超载引发火灾；不用要绝缘皮破损的导线，以防触电或发生火灾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安全用电常识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触电急救措施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掌握触电急救措施是挽救生命的重要手段，包括切断电源、脱离触电环境、心肺复苏等步骤。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触电急救措施是挽救触电者生命的重要手段。一旦发现有人触电，应迅速切断电源，将触电者移至安全环境，并检查是否有呼吸和心跳。如果没有呼吸和心跳，应立即进行心肺复苏，并尽快拨打急救电话。同时，在急救过程中应注意不要盲目施救，以免造成更多的伤害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电建施工现场安全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施工现场应设置明显的安全警示标志和安全防护设施，确保作业人员安全。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严禁酒后进入施工现场，禁止吸烟和乱扔垃圾等行为。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575" r="957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进入施工现场前，必须佩戴安全帽、穿着工作服等个人防护装备。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施工现场安全规定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选择合适尺码的安全帽，佩戴时要紧贴头发，系好帽带。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正确佩戴安全帽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使用安全带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穿戴绝缘鞋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高处作业时，必须使用合格的安全带，并挂在牢固的支撑物上。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在带电作业或潮湿环境中作业时，必须穿着绝缘鞋以保障安全。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个人防护设备的使用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https://d.book118.com/085341211212011103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2024-09-13T00:20:10.913</cp:lastPrinted>
  <dcterms:created xsi:type="dcterms:W3CDTF">2024-09-12T16:20:10Z</dcterms:created>
  <dcterms:modified xsi:type="dcterms:W3CDTF">2024-09-12T16:20:13Z</dcterms:modified>
</cp:coreProperties>
</file>