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2" r:id="rId23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A9B15A8B-FBE6-4DD7-8F07-1BC02FC35D43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3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4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6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7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9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0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2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5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6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8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9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790D4E-17E3-4116-8B4A-E1B9B5BD70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49F00C-15DF-4FC1-ACEC-3C27446BF9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8B6206-B6D1-41A3-A2AD-DE1C194D2D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06C1F7-E78D-4B51-8AF4-6C8DCC659E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AF32A86-276D-4209-A5EF-5A1AA9BB5F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CF2C1FA-38C6-41D2-896F-C178056851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7C92F62-6F74-421C-8A07-978FE70F65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A0E74E-A908-4BFB-BF3C-08CB6DB268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F8B257-809B-45BE-9092-32AAA96FDE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951985-D2AA-43F5-BD8D-7FF5CA7149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EF0A60-CD9D-4899-B795-8A1B565B6D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ABF5BBF-B5FC-460F-A3F3-ED795F265FD4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036633AB-897F-4CB4-905B-A8367CBEA3A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53420120130111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984240" y="0"/>
            <a:ext cx="9798840" cy="28900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优雅从容展现出色企业礼仪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35560"/>
            <a:ext cx="472680" cy="2275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2902680" y="4439880"/>
            <a:ext cx="5962320" cy="41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 </a:t>
            </a:r>
            <a:r>
              <a:rPr lang="zh-CN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汇报人：魏老师                                              </a:t>
            </a: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企业礼仪概述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外部形象礼仪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言谈举止礼仪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商务社交礼仪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电子商务礼仪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总结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2BA02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章 企业礼仪概述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81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言谈举止礼仪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content.2.content"/>
          <p:cNvSpPr/>
          <p:nvPr/>
        </p:nvSpPr>
        <p:spPr>
          <a:xfrm>
            <a:off x="3666960" y="291528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表现在语言、态度等方面的规范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84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商务社交礼仪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5" name="content.3.content"/>
          <p:cNvSpPr/>
          <p:nvPr/>
        </p:nvSpPr>
        <p:spPr>
          <a:xfrm>
            <a:off x="6424200" y="291600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涉及商务宴请、商务谈判等场合的规范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87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content.4.content"/>
          <p:cNvSpPr/>
          <p:nvPr/>
        </p:nvSpPr>
        <p:spPr>
          <a:xfrm>
            <a:off x="9178200" y="291528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9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什么是企业礼仪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0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91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外在形象礼仪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2" name="content.1.content"/>
          <p:cNvSpPr/>
          <p:nvPr/>
        </p:nvSpPr>
        <p:spPr>
          <a:xfrm>
            <a:off x="862920" y="291528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包括着装、仪表等方面的规范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企业礼仪的重要性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27764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增强企业的竞争力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1278360" y="25761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提升企业形象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content.2.subtitle"/>
          <p:cNvSpPr/>
          <p:nvPr/>
        </p:nvSpPr>
        <p:spPr>
          <a:xfrm>
            <a:off x="907272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增进合作伙伴间的信任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content.2.title"/>
          <p:cNvSpPr/>
          <p:nvPr/>
        </p:nvSpPr>
        <p:spPr>
          <a:xfrm>
            <a:off x="9072360" y="25761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建立良好人际关系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content.3.subtitle"/>
          <p:cNvSpPr/>
          <p:nvPr/>
        </p:nvSpPr>
        <p:spPr>
          <a:xfrm>
            <a:off x="3876120" y="35863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促进团队合作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9" name="content.3.title"/>
          <p:cNvSpPr/>
          <p:nvPr/>
        </p:nvSpPr>
        <p:spPr>
          <a:xfrm>
            <a:off x="3876840" y="2577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提高员工自信心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content.4.subtitle"/>
          <p:cNvSpPr/>
          <p:nvPr/>
        </p:nvSpPr>
        <p:spPr>
          <a:xfrm>
            <a:off x="647460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1" name="content.4.title"/>
          <p:cNvSpPr/>
          <p:nvPr/>
        </p:nvSpPr>
        <p:spPr>
          <a:xfrm>
            <a:off x="6474960" y="2577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企业礼仪的基本原则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谦逊有礼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4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尊重他人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5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6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7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展现自信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8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保持专业形象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0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遵守规矩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1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注意言行举止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12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6716160" y="-15228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3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企业礼仪的发展趋势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4" name="content"/>
          <p:cNvSpPr/>
          <p:nvPr/>
        </p:nvSpPr>
        <p:spPr>
          <a:xfrm>
            <a:off x="379404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随着全球化进程的加快，企业在跨文化交流中需要更多关注礼仪。数字化时代的到来，也意味着我们需要学会电子商务礼仪。另外，环保意识的提高也使得企业在资源利用方面更注重礼仪。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16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企业礼仪概述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7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企业礼仪是商务场合中的重要规范和准则，涵盖外在形象、言行举止、社交礼仪等方面。遵循企业礼仪可以提高企业形象，增进合作伙伴间的信任，促进团队合作。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19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0840" y="70056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0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2BA02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章 外部形象礼仪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服装着装礼仪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4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需注意服装搭配和整体形象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5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正式商务场合着装要求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6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7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8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选择颜色和款式突出优雅感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9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如何选择适合的颜色和款式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1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根据不同场合选择合适服装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2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不同场合着装搭配技巧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33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6716160" y="-15228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发型及化妆礼仪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5" name="content.1.subtitle"/>
          <p:cNvSpPr/>
          <p:nvPr/>
        </p:nvSpPr>
        <p:spPr>
          <a:xfrm>
            <a:off x="127764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选择适合自己脸型的发型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6" name="content.1.title"/>
          <p:cNvSpPr/>
          <p:nvPr/>
        </p:nvSpPr>
        <p:spPr>
          <a:xfrm>
            <a:off x="1278360" y="25761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发型的选择与打理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7" name="content.2.subtitle"/>
          <p:cNvSpPr/>
          <p:nvPr/>
        </p:nvSpPr>
        <p:spPr>
          <a:xfrm>
            <a:off x="907272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注意妆容与整体形象的协调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8" name="content.2.title"/>
          <p:cNvSpPr/>
          <p:nvPr/>
        </p:nvSpPr>
        <p:spPr>
          <a:xfrm>
            <a:off x="9072360" y="25761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化妆技巧与注意事项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9" name="content.3.subtitle"/>
          <p:cNvSpPr/>
          <p:nvPr/>
        </p:nvSpPr>
        <p:spPr>
          <a:xfrm>
            <a:off x="3876120" y="35863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利用发型和化妆突出气质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0" name="content.3.title"/>
          <p:cNvSpPr/>
          <p:nvPr/>
        </p:nvSpPr>
        <p:spPr>
          <a:xfrm>
            <a:off x="3876840" y="2577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如何展现优雅得体的形象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1" name="content.4.subtitle"/>
          <p:cNvSpPr/>
          <p:nvPr/>
        </p:nvSpPr>
        <p:spPr>
          <a:xfrm>
            <a:off x="647460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2" name="content.4.title"/>
          <p:cNvSpPr/>
          <p:nvPr/>
        </p:nvSpPr>
        <p:spPr>
          <a:xfrm>
            <a:off x="6474960" y="2577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44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饰品的佩戴位置和数量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5" name="content.2.content"/>
          <p:cNvSpPr/>
          <p:nvPr/>
        </p:nvSpPr>
        <p:spPr>
          <a:xfrm>
            <a:off x="3666960" y="291528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注意佩戴位置的协调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控制佩戴数量不要过分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47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如何提升整体形象的品味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8" name="content.3.content"/>
          <p:cNvSpPr/>
          <p:nvPr/>
        </p:nvSpPr>
        <p:spPr>
          <a:xfrm>
            <a:off x="6424200" y="291600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选择高质量的饰品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搭配时考虑整体氛围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50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搭配技巧与配饰注意事项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1" name="content.4.content"/>
          <p:cNvSpPr/>
          <p:nvPr/>
        </p:nvSpPr>
        <p:spPr>
          <a:xfrm>
            <a:off x="9178200" y="291528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搭配简约服装可突出饰品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避免颜色过于花哨的饰品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2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饰品佩戴礼仪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54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配饰的选择与搭配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5" name="content.1.content"/>
          <p:cNvSpPr/>
          <p:nvPr/>
        </p:nvSpPr>
        <p:spPr>
          <a:xfrm>
            <a:off x="862920" y="291528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选择与服装相呼应的饰品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避免过多饰品的堆砌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6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57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身体语言礼仪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8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在商务场合中，身体语言扮演着非常重要的角色。姿势、眼神、手势等都会影响他人对你的印象。通过学习和运用正确的身体语言，可以展现自信和魅力，与他人更好地沟通。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60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0840" y="70056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2BA02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章 言谈举止礼仪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4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言辞礼仪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5" name="content"/>
          <p:cNvSpPr/>
          <p:nvPr/>
        </p:nvSpPr>
        <p:spPr>
          <a:xfrm>
            <a:off x="379404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言辞礼仪在商务场合尤为重要。使用得体的用语能展现您的教养和修养，合适的谈话话题和语气能让交流更加融洽。如何在交流中既表现自信又保持礼貌，是成功人士必须掌握的技巧。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6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言辞礼仪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7" name="content.1.subtitle"/>
          <p:cNvSpPr/>
          <p:nvPr/>
        </p:nvSpPr>
        <p:spPr>
          <a:xfrm>
            <a:off x="127764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言辞是否得体决定了您的形象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8" name="content.1.title"/>
          <p:cNvSpPr/>
          <p:nvPr/>
        </p:nvSpPr>
        <p:spPr>
          <a:xfrm>
            <a:off x="1278360" y="25761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用语的得体与得体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9" name="content.2.subtitle"/>
          <p:cNvSpPr/>
          <p:nvPr/>
        </p:nvSpPr>
        <p:spPr>
          <a:xfrm>
            <a:off x="907272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选择合适的话题和语气更容易拉近与他人的关系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0" name="content.2.title"/>
          <p:cNvSpPr/>
          <p:nvPr/>
        </p:nvSpPr>
        <p:spPr>
          <a:xfrm>
            <a:off x="9072360" y="25761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合适的谈话话题和语气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1" name="content.3.subtitle"/>
          <p:cNvSpPr/>
          <p:nvPr/>
        </p:nvSpPr>
        <p:spPr>
          <a:xfrm>
            <a:off x="3876120" y="35863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自信和礼貌并行，助您在职场更上一层楼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2" name="content.3.title"/>
          <p:cNvSpPr/>
          <p:nvPr/>
        </p:nvSpPr>
        <p:spPr>
          <a:xfrm>
            <a:off x="3876840" y="2577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如何在交流中表现自信和礼貌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3" name="content.4.subtitle"/>
          <p:cNvSpPr/>
          <p:nvPr/>
        </p:nvSpPr>
        <p:spPr>
          <a:xfrm>
            <a:off x="647460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4" name="content.4.title"/>
          <p:cNvSpPr/>
          <p:nvPr/>
        </p:nvSpPr>
        <p:spPr>
          <a:xfrm>
            <a:off x="6474960" y="2577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礼仪用语规范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6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礼貌用语是表现个人修养和教养的重要方式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7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礼貌用语的重要性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8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9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0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电话和邮件中言辞的得体与专业性对职业发展至关重要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1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如何在电话交流和邮件沟通中体现专业礼仪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2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3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商务信函的写作规范能提升专业形象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4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商务信函的写作技巧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85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6716160" y="-15228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6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87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演讲中的表达技巧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8" name="content.2.content"/>
          <p:cNvSpPr/>
          <p:nvPr/>
        </p:nvSpPr>
        <p:spPr>
          <a:xfrm>
            <a:off x="3666960" y="291528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保持眼神交流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控制语速和音量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运用手势表达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9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90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如何吸引听众并保持专业形象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1" name="content.3.content"/>
          <p:cNvSpPr/>
          <p:nvPr/>
        </p:nvSpPr>
        <p:spPr>
          <a:xfrm>
            <a:off x="6424200" y="291600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引入引人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结构清晰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掌握主题重点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2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93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商务会谈礼仪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4" name="content.4.content"/>
          <p:cNvSpPr/>
          <p:nvPr/>
        </p:nvSpPr>
        <p:spPr>
          <a:xfrm>
            <a:off x="9178200" y="291528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会谈前的主动了解对方需求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会谈中注意倾听和表达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积极寻求合作共赢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5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商务演讲礼仪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6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97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演讲前的准备工作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8" name="content.1.content"/>
          <p:cNvSpPr/>
          <p:nvPr/>
        </p:nvSpPr>
        <p:spPr>
          <a:xfrm>
            <a:off x="862920" y="291528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准备</a:t>
            </a:r>
            <a:r>
              <a:rPr lang="en-US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PPT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熟悉演讲内容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调整心态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https://d.book118.com/085342012013011130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126</Paragraphs>
  <Slides>19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7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优雅从容展现出色企业礼仪</vt:lpstr>
      <vt:lpstr>目录</vt:lpstr>
      <vt:lpstr>第1章 企业礼仪概述</vt:lpstr>
      <vt:lpstr>什么是企业礼仪</vt:lpstr>
      <vt:lpstr>企业礼仪的重要性</vt:lpstr>
      <vt:lpstr>企业礼仪的基本原则</vt:lpstr>
      <vt:lpstr>企业礼仪的发展趋势</vt:lpstr>
      <vt:lpstr> </vt:lpstr>
      <vt:lpstr>第2章 外部形象礼仪</vt:lpstr>
      <vt:lpstr>服装着装礼仪</vt:lpstr>
      <vt:lpstr>发型及化妆礼仪</vt:lpstr>
      <vt:lpstr>饰品佩戴礼仪</vt:lpstr>
      <vt:lpstr> </vt:lpstr>
      <vt:lpstr>第3章 言谈举止礼仪</vt:lpstr>
      <vt:lpstr>言辞礼仪</vt:lpstr>
      <vt:lpstr>言辞礼仪</vt:lpstr>
      <vt:lpstr>礼仪用语规范</vt:lpstr>
      <vt:lpstr>商务演讲礼仪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2024-09-29T14:42:08.092</cp:lastPrinted>
  <dcterms:created xsi:type="dcterms:W3CDTF">2024-09-29T06:42:08Z</dcterms:created>
  <dcterms:modified xsi:type="dcterms:W3CDTF">2024-09-29T06:42:10Z</dcterms:modified>
</cp:coreProperties>
</file>