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94608-A372-45EB-AF69-44B4BF46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7DD6A-2C12-40AE-90F1-7246D9C79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E0DB6-C24B-4CD4-B8E5-C8221C0F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95C01-38CF-4EF9-BC86-7265E895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69E6F-1CD9-42C3-9B9A-4BF2588B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398CF-1096-406A-892D-9589D07D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20EDB-922B-4BEF-B668-A4D42142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038E7-E6AD-4095-A5E0-9537833F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3A8D1-8660-4375-89E3-8C87161D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7BB73-741D-4135-AA0A-70AFFBE7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634F-E93F-442C-8E6D-AECC767B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1101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疫苗接种护理教学PPT\n## 1.疫苗接种的重要性及基本概念\n### 1.1疫苗接种在预防传染病中的作用\n### 1.2疫苗的种类及其适用人群\n### 1.3疫苗接种的基本原则与程序\n## 2.疫苗接种的护理准备工作\n### 2.1接种前对受种者的评估与准备\n### 2.2疫苗的储存与运输管理\n### 2.3接种环境的清洁与消毒\n## 3.疫苗接种的护理操作技术\n### 3.1疫苗接种的规范操作步骤\n### 3.2疫苗接种的注意事项与禁忌\n### 3.3疫苗接种后的观察与处理\n## 4.疫苗接种的护理管理与健康教育\n### 4.1疫苗接种的护理管理制度\n### 4.2疫苗接种的健康教育宣传\n### 4.3疫苗接种的护理质量监控与改进\n## 5.疫苗接种的异常反应及处理\n### 5.1疫苗接种常见异常反应的识别与处理\n### 5.2疫苗接种严重异常反应的紧急处理与报告\n### 5.3疫苗接种异常反应的预防与应对措施\n## 6.疫苗接种的护理实践案例分析\n### 6.1成功疫苗接种护理案例分析\n### 6.2疫苗接种护理中的问题与反思\n### 6.3疫苗接种护理实践的经验与教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疫苗接种护理教学PPT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疫苗接种的重要性及基本概念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疫苗接种是预防传染病的有效手段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通过接种疫苗，人体可以产生针对特定病原体的免疫力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减少病原体在人群中的传播，降低感染风险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保护个人和他人的健康，减轻疾病对社会的影响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疫苗接种对于控制传染病疫情具有重要意义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在疫情暴发时，疫苗接种可以迅速提高人群免疫力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减缓疫情蔓延速度，降低疫情对社会的影响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有助于实现群体免疫，保护未接种人群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疫苗接种对于预防传染病复发和流行具有重要意义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在疫情平息后，疫苗接种可以维持人群免疫力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防止病原体重新传播，降低复发风险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有助于维持公共卫生安全，减少疾病对社会的影响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疫苗接种在预防传染病中的作用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疫苗的种类繁多，按照病原体类型分类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细菌疫苗：如肺炎球菌疫苗、乙肝疫苗等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病毒疫苗：如流感疫苗、麻疹疫苗等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寄生虫疫苗：如血吸虫疫苗、疟疾疫苗等</a:t>
                </a:r>
                <a:endParaRPr/>
              </a:p>
            </p:txBody>
          </p:sp>
        </p:grpSp>
        <p:grpSp>
          <p:nvGrpSpPr>
            <p:cNvPr id="24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疫苗的适用人群因疫苗种类和年龄而异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儿童疫苗：如麻疹疫苗、乙肝疫苗等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成人疫苗：如流感疫苗、肺炎球菌疫苗等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老年人疫苗：如带状疱疹疫苗、流感疫苗等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疫苗接种前应咨询医生，了解适用人群和禁忌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根据个人健康状况和年龄选择合适的疫苗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排除疫苗接种禁忌，确保接种安全</a:t>
                </a:r>
                <a:endParaRPr/>
              </a:p>
            </p:txBody>
          </p:sp>
        </p:grpSp>
      </p:grpSp>
      <p:pic>
        <p:nvPicPr>
          <p:cNvPr id="25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疫苗的种类及其适用人群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法定原则：按照国家和地方规定进行疫苗接种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知情同意原则：接种前应征得受种者或其监护人的同意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群体免疫原则：通过疫苗接种实现群体免疫，保护未接种人群</a:t>
                </a:r>
                <a:endParaRPr/>
              </a:p>
            </p:txBody>
          </p:sp>
          <p:sp>
            <p:nvSpPr>
              <p:cNvPr id="26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疫苗接种的基本原则</a:t>
                </a:r>
                <a:endParaRPr/>
              </a:p>
            </p:txBody>
          </p:sp>
          <p:sp>
            <p:nvSpPr>
              <p:cNvPr id="26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接种前筛查：了解受种者健康状况，排除禁忌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接种登记：记录受种者信息，便于追踪观察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接种操作：按照规范操作步骤进行疫苗接种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接种后观察：观察受种者反应，及时处理异常情况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接种证明：发放接种证明，记录接种信息</a:t>
                </a:r>
                <a:endParaRPr/>
              </a:p>
            </p:txBody>
          </p:sp>
          <p:sp>
            <p:nvSpPr>
              <p:cNvPr id="26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疫苗接种的程序</a:t>
                </a:r>
                <a:endParaRPr/>
              </a:p>
            </p:txBody>
          </p:sp>
          <p:sp>
            <p:nvSpPr>
              <p:cNvPr id="26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疫苗接种的基本原则与程序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疫苗接种的护理准备工作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对受种者进行健康评估，排除禁忌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了解受种者的年龄、性别、健康状况等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排除过敏史、免疫缺陷等禁忌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了解受种者的既往病史，如发热、感冒等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做好接种前准备工作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准备疫苗接种所需的器械和材料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确保接种环境清洁、消毒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准备好急救药品和器材，以备不时之需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接种前对受种者的评估与准备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疫苗的储存与运输管理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疫苗的储存要求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严格按照疫苗说明书的要求进行储存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储存温度应保持在2-8℃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避免阳光直射，防止温度波动过大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疫苗的运输要求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运输过程中应保持冷藏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使用专用的疫苗运输设备，确保运输安全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运输过程中避免剧烈震动和高温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接种环境的清洁与消毒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保持接种环境清洁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每天进行地面、桌面等清洁消毒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定期进行空气消毒，保持室内空气质量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妥善处理医疗废弃物，避免交叉感染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消毒方法的选择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采用紫外线、消毒液等合适的消毒方法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按照消毒产品说明书的要求进行操作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定期监测消毒效果，确保消毒质量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疫苗接种的护理操作技术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准备工作：确保接种器械和材料齐全，环境清洁消毒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检查疫苗有效期，确保在有效期内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准备消毒棉签、酒精棉球等器械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确保接种环境清洁、消毒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接种操作：按照规范操作步骤进行疫苗接种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核对受种者信息，确保无误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消毒接种部位，使用无菌注射器抽取疫苗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按规定剂量注射疫苗，注意注射角度和深度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观察与记录：接种后观察受种者反应，记录接种信息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观察受种者是否出现异常反应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记录接种时间、疫苗批号等信息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提醒受种者注意事项，如避免剧烈运动等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疫苗接种的规范操作步骤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疫苗接种的注意事项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接种前应咨询医生，了解适用人群和禁忌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疫苗接种后应留观30分钟，观察是否出现异常反应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注射部位应保持清洁，避免划破引起感染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疫苗接种的禁忌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对疫苗成分过敏者禁用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严重免疫缺陷者禁用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发热、感冒等急性疾病患者暂缓接种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疫苗接种的注意事项与禁忌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疫苗接种后的观察与处理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接种后观察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观察受种者是否出现异常反应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观察受种者是否出现过敏反应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观察受种者是否出现其他不适症状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接种后处理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对出现异常反应的受种者及时进行处理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对出现过敏反应的受种者立即采取急救措施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对出现其他不适症状的受种者给予关爱和安慰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https://d.book118.com/086001101022010051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疫苗接种护理教学PPT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2024-09-16T19:11:16.143</cp:lastPrinted>
  <dcterms:created xsi:type="dcterms:W3CDTF">2024-09-16T11:11:16Z</dcterms:created>
  <dcterms:modified xsi:type="dcterms:W3CDTF">2024-09-16T11:11:18Z</dcterms:modified>
</cp:coreProperties>
</file>