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09B15-526D-45C3-878F-501C4208B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D1A13-9F07-45CC-AA42-4282E9482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C2DF1-E6BB-4671-9063-578FC4438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99C7F-DE92-4BF6-AC20-C632A15A2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E1F915-C9C2-4745-AAA1-754A7E70C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29FE06-EAD2-4C39-B4A7-5BB0C06EE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A8EEC3-1EE6-4953-9B94-1EF673421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13B53-495A-4DC5-97F5-F19ED1F7D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FA41B-26F2-4F4E-B3CF-20EB99F48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5A8CB-44A5-4A81-96EC-B3E8BAA07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03176-D4B3-438F-A948-04E9A35F9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011240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积累作文素材的途径\n## 1.书籍阅读与积累\n### 1.1如何选择适合的书籍进行阅读\n### 1.2阅读过程中的素材积累方法\n### 1.3将书籍内容转化为作文素材的应用技巧\n## 2.生活体验与观察\n### 2.1如何在日常生活中发现作文素材\n### 2.2观察周围环境的细节与特点\n### 2.3将生活体验融入作文的方法与技巧\n## 3.社会实践与调查\n### 3.1参与社会活动，拓宽视野\n### 3.2进行调查研究与收集数据\n### 3.3将社会实践与调查转化为作文素材的策略\n## 4.网络资源与利用\n### 4.1网络上的作文素材库与资源\n### 4.2如何筛选与整理网络素材\n### 4.3避免网络素材抄袭与侵权问题\n## 5.交流与分享与学习\n### 5.1与他人交流与分享作文素材\n### 5.2参加写作培训班与讲座\n### 5.3向优秀作文学习，提高自己的写作水平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积累作文素材的途径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书籍阅读与积累</a:t>
            </a:r>
            <a:endParaRPr/>
          </a:p>
        </p:txBody>
      </p:sp>
      <p:sp>
        <p:nvSpPr>
          <p:cNvPr id="13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确定自己的阅读兴趣和需求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了解自己的阅读喜好，选择感兴趣的书籍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分析自己的写作需求，挑选有针对性的书籍</a:t>
                </a:r>
                <a:endParaRPr/>
              </a:p>
            </p:txBody>
          </p:sp>
          <p:sp>
            <p:nvSpPr>
              <p:cNvPr id="17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了解书籍的评价和推荐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阅读书评，了解书籍的质量和亮点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咨询老师、同学等推荐的书籍</a:t>
                </a:r>
                <a:endParaRPr/>
              </a:p>
            </p:txBody>
          </p:sp>
          <p:sp>
            <p:nvSpPr>
              <p:cNvPr id="18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结合自己的阅读水平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选择适合自己阅读难度的书籍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逐步提高阅读难度，拓宽知识面</a:t>
                </a:r>
                <a:endParaRPr/>
              </a:p>
            </p:txBody>
          </p:sp>
          <p:sp>
            <p:nvSpPr>
              <p:cNvPr id="18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如何选择适合的书籍进行阅读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9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9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9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9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记录书中的优美语句、名言警句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摘录书中的典型例子和故事</a:t>
                </a:r>
                <a:endParaRPr/>
              </a:p>
            </p:txBody>
          </p:sp>
          <p:sp>
            <p:nvSpPr>
              <p:cNvPr id="19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做笔记和摘录</a:t>
                </a:r>
                <a:endParaRPr/>
              </a:p>
            </p:txBody>
          </p:sp>
        </p:grpSp>
        <p:grpSp>
          <p:nvGrpSpPr>
            <p:cNvPr id="19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9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思考和分析</a:t>
                </a:r>
                <a:endParaRPr/>
              </a:p>
            </p:txBody>
          </p:sp>
          <p:sp>
            <p:nvSpPr>
              <p:cNvPr id="19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思考书中的观点、论据和写作技巧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分析书中的故事情节和人物塑造</a:t>
                </a:r>
                <a:endParaRPr/>
              </a:p>
            </p:txBody>
          </p:sp>
        </p:grpSp>
        <p:grpSp>
          <p:nvGrpSpPr>
            <p:cNvPr id="19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9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串联和整合</a:t>
                </a:r>
                <a:endParaRPr/>
              </a:p>
            </p:txBody>
          </p:sp>
          <p:sp>
            <p:nvSpPr>
              <p:cNvPr id="20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将书中的素材与自己的写作主题相联系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将不同书籍中的素材进行整合，形成新的创意</a:t>
                </a:r>
                <a:endParaRPr/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阅读过程中的素材积累方法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0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0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0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适当引用和化用</a:t>
                </a:r>
                <a:endParaRPr/>
              </a:p>
            </p:txBody>
          </p:sp>
          <p:sp>
            <p:nvSpPr>
              <p:cNvPr id="21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在作文中恰当引用书中的名言警句和优美语句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将书中的例子和故事进行化用，使其融入自己的文章</a:t>
                </a:r>
                <a:endParaRPr/>
              </a:p>
            </p:txBody>
          </p:sp>
        </p:grpSp>
        <p:grpSp>
          <p:nvGrpSpPr>
            <p:cNvPr id="21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1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结合自己的观点和体验</a:t>
                </a:r>
                <a:endParaRPr/>
              </a:p>
            </p:txBody>
          </p:sp>
          <p:sp>
            <p:nvSpPr>
              <p:cNvPr id="21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将书中的观点与自己的看法相结合，提出新的见解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结合自己的经验和感受，丰富文章内容</a:t>
                </a:r>
                <a:endParaRPr/>
              </a:p>
            </p:txBody>
          </p:sp>
        </p:grpSp>
        <p:grpSp>
          <p:nvGrpSpPr>
            <p:cNvPr id="21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注意避免抄袭</a:t>
                </a:r>
                <a:endParaRPr/>
              </a:p>
            </p:txBody>
          </p:sp>
          <p:sp>
            <p:nvSpPr>
              <p:cNvPr id="21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遵守学术道德，尊重原作者的劳动成果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合理使用书籍素材，避免过度抄袭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将书籍内容转化为作文素材的应用技巧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生活体验与观察</a:t>
            </a:r>
            <a:endParaRPr/>
          </a:p>
        </p:txBody>
      </p:sp>
      <p:sp>
        <p:nvSpPr>
          <p:cNvPr id="2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保持敏感和细心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关注生活中的点滴细节，发现有趣的事物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留意周围的人和事，感受生活的变化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多参与和体验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积极参与各种社交活动，结交不同朋友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体验不同的生活方式和职业，拓宽视野</a:t>
                </a:r>
                <a:endParaRPr/>
              </a:p>
            </p:txBody>
          </p:sp>
          <p:pic>
            <p:nvPicPr>
              <p:cNvPr id="23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反思和总结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反思自己的生活经历，提炼作文素材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总结生活中的感悟和体会，提升写作水平</a:t>
                </a:r>
                <a:endParaRPr/>
              </a:p>
            </p:txBody>
          </p:sp>
          <p:pic>
            <p:nvPicPr>
              <p:cNvPr id="24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如何在日常生活中发现作文素材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观察自然景观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注意四季的变化和自然现象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感受自然景观的美感和意境</a:t>
                </a:r>
                <a:endParaRPr/>
              </a:p>
            </p:txBody>
          </p:sp>
          <p:sp>
            <p:nvSpPr>
              <p:cNvPr id="24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观察人物特点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注意周围人的言行举止和性格特点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了解不同年龄段、职业和地域的人的特点</a:t>
                </a:r>
                <a:endParaRPr/>
              </a:p>
            </p:txBody>
          </p:sp>
          <p:sp>
            <p:nvSpPr>
              <p:cNvPr id="25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观察社会现象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关注社会热点和时事新闻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分析社会现象背后的原因和影响</a:t>
                </a:r>
                <a:endParaRPr/>
              </a:p>
            </p:txBody>
          </p:sp>
          <p:sp>
            <p:nvSpPr>
              <p:cNvPr id="25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观察周围环境的细节与特点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叙事和描写</a:t>
                </a:r>
                <a:endParaRPr/>
              </a:p>
            </p:txBody>
          </p:sp>
          <p:sp>
            <p:nvSpPr>
              <p:cNvPr id="26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用生动的语言描述生活中的事件和场景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通过细节描绘，展现人物性格和生活氛围</a:t>
                </a:r>
                <a:endParaRPr/>
              </a:p>
            </p:txBody>
          </p:sp>
        </p:grpSp>
        <p:grpSp>
          <p:nvGrpSpPr>
            <p:cNvPr id="26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分析和议论</a:t>
                </a:r>
                <a:endParaRPr/>
              </a:p>
            </p:txBody>
          </p:sp>
          <p:sp>
            <p:nvSpPr>
              <p:cNvPr id="26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分析生活中的问题和社会现象，提出自己的观点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通过讲道理和摆事实，论证自己的观点</a:t>
                </a:r>
                <a:endParaRPr/>
              </a:p>
            </p:txBody>
          </p:sp>
        </p:grpSp>
        <p:grpSp>
          <p:nvGrpSpPr>
            <p:cNvPr id="26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情感和哲理</a:t>
                </a:r>
                <a:endParaRPr/>
              </a:p>
            </p:txBody>
          </p:sp>
          <p:sp>
            <p:nvSpPr>
              <p:cNvPr id="26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表达自己的情感和感受，让读者产生共鸣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引入哲理，提升文章的思想深度</a:t>
                </a:r>
                <a:endParaRPr/>
              </a:p>
            </p:txBody>
          </p:sp>
        </p:grpSp>
      </p:grpSp>
      <p:pic>
        <p:nvPicPr>
          <p:cNvPr id="26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将生活体验融入作文的方法与技巧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社会实践与调查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了解社会弱势群体的生活状况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增强自己的社会责任感和同理心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参加志愿者活动</a:t>
                </a:r>
                <a:endParaRPr/>
              </a:p>
            </p:txBody>
          </p:sp>
        </p:grpSp>
        <p:grpSp>
          <p:nvGrpSpPr>
            <p:cNvPr id="1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了解不同行业和职业的工作内容和要求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锻炼自己的职业技能和沟通能力</a:t>
                </a:r>
                <a:endParaRPr/>
              </a:p>
            </p:txBody>
          </p:sp>
          <p:sp>
            <p:nvSpPr>
              <p:cNvPr id="1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参加实习和兼职</a:t>
                </a:r>
                <a:endParaRPr/>
              </a:p>
            </p:txBody>
          </p:sp>
          <p:sp>
            <p:nvSpPr>
              <p:cNvPr id="1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了解学术前沿动态和行业发展趋势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拓宽自己的知识面和视野</a:t>
                </a:r>
                <a:endParaRPr/>
              </a:p>
            </p:txBody>
          </p:sp>
          <p:sp>
            <p:nvSpPr>
              <p:cNvPr id="2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参加学术交流和讲座</a:t>
                </a:r>
                <a:endParaRPr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参与社会活动，拓宽视野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https://d.book118.com/086001124011010052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积累作文素材的途径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2024-09-18T03:12:37.011</cp:lastPrinted>
  <dcterms:created xsi:type="dcterms:W3CDTF">2024-09-17T19:12:37Z</dcterms:created>
  <dcterms:modified xsi:type="dcterms:W3CDTF">2024-09-17T19:12:38Z</dcterms:modified>
</cp:coreProperties>
</file>