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1DD31-9FEF-4023-AA2B-96CB0F84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A5068-D819-4B0F-A35B-65496EAE2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B8268-0B51-46E8-840D-B1D723547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A6145-ED9B-49DF-8598-39FE7FBA2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99ACB-FB77-4488-9B76-6BCD07A5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DBA40-7AFB-4FDA-ACBE-A3E0F0135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E68DB-D02B-4684-AE3F-AB5EA42DF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CD0C3-86F0-4E7F-94DD-15EA93038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CE91C-35C9-4C73-8318-92CD6E759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341C6-2B82-4C68-9FC3-0AAB31B5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E22F8-4E3C-42C1-B064-4A12B1444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0120513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研学项目商业计划书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课程内容与安排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运营管理与团队架构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财务规划与预算分析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近年来，研学旅行市场规模不断扩大，参与人数和营收均保持快速增长。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消费者对研学旅行的需求日益多样化，包括历史文化、科技创新、自然探索等多个领域。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研学旅行市场正朝着专业化、个性化、国际化方向发展，同时更加注重体验与互动性。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研学旅行市场现状及趋势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7" r="1947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本项目致力于打造一个集历史文化、科技创新、自然探索为一体的综合性研学旅行平台。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注重体验与互动性，通过实地考察、实践操作等方式，让参与者深入了解相关领域的知识与技能。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项目定位与特色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中小学生、大学生、教师、家长等。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目标客户群体对研学旅行的需求不断增加，但市场上优质项目供给不足，存在较大的市场空白。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08" r="10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通过提供专业的研学旅行服务，满足目标客户群体的需求，实现项目的可持续发展。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成为国内领先的研学旅行平台，推动研学旅行行业的创新发展。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项目愿景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课程内容与安排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历史文化与科技创新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历史、文化、科技、创新等相关课程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通过研学旅行，让学生深入了解历史文化和科技创新，拓宽视野，增长知识。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研学主题及课程设置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历史文化遗址考察、科技创新实验、社会实践等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参观考察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博物馆、科技馆、企业、高校等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通过实践活动和参观考察，让学生亲身感受历史文化和科技创新的魅力，加深对课堂知识的理解。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实践活动与参观考察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邀请历史、文化、科技等领域的专家学者进行讲座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专家讲座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学生与专家进行互动交流，提出问题，分享见解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通过专家讲座和互动交流，让学生接触到最新的学术成果和思想，激发学生的创新思维和批判性思维。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专家讲座与互动交流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根据研学主题和课程设置，制定详细的课程安排和教学计划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明确每个活动的时间、地点、参与人员等，确保活动的顺利进行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通过合理的课程安排和时间表，确保研学项目的有序进行，达到预期的教学目标。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运营管理与团队架构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负责项目期间的后勤保障工作，包括住宿、餐饮、交通等方面。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招生顾问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负责与潜在学生和家长进行沟通和咨询，解答疑问，促成报名。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市场推广人员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负责项目的品牌建设和市场推广工作，提高项目的知名度和影响力。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负责项目的整体规划和执行，监督项目进度和质量，确保项目目标达成。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教育专家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负责研学课程的设计和开发，提供专业的教育指导和建议。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项目管理团队组成及职责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制定针对不同目标群体的招生策略，如学校合作、社区推广、线上宣传等。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定期举办招生宣讲会和体验活动，让学生和家长更深入地了解项目内容和特色。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招生策略与渠道拓展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拓展多元化的招生渠道，如与教育机构、旅行社、企业等合作，共同推广研学项目。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利用社交媒体、教育论坛等网络平台进行线上宣传，提高项目的曝光度和知名度。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与优质的教育机构、博物馆、企业等建立合作关系，共享资源，提升项目品质。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利用合作方的场地和设施资源，降低项目运营成本，提高运营效率。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整合合作方的专业师资力量，为学生提供更丰富的研学体验和收获。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与合作方共同开展市场推广活动，扩大项目影响力，吸引更多潜在学生关注。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7853" b="17853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合作方资源整合及利用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https://d.book118.com/086001205135010043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2024-09-11T14:06:21.369</cp:lastPrinted>
  <dcterms:created xsi:type="dcterms:W3CDTF">2024-09-11T06:06:21Z</dcterms:created>
  <dcterms:modified xsi:type="dcterms:W3CDTF">2024-09-11T06:06:23Z</dcterms:modified>
</cp:coreProperties>
</file>