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48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54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A937E-1AB1-4A1A-BF62-C77E818DE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DD505-6628-42A1-94A4-4F4F72804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1C6BF-1521-490E-A090-45F41851B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83EA6-7048-4484-B1C8-74B0BCE3F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466BDC-0E8C-41FA-9DEE-82273A7A1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C259FD-7631-45CB-8DF4-4EE45312B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B18E59-D601-4CE0-A379-34E95D18D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D2AC0-B515-4139-B1B3-7BA0ABB6A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F2F8E-CE95-4807-AA95-E58B2C196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9122C-7BA3-4A5F-B4CC-99D73CF8C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E1A07-0FB3-4E39-B2ED-F39928DBA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474" r:id="rId2"/>
    <p:sldLayoutId id="2147500475" r:id="rId3"/>
    <p:sldLayoutId id="2147500476" r:id="rId4"/>
    <p:sldLayoutId id="2147500477" r:id="rId5"/>
    <p:sldLayoutId id="2147500478" r:id="rId6"/>
    <p:sldLayoutId id="2147500479" r:id="rId7"/>
    <p:sldLayoutId id="2147500480" r:id="rId8"/>
    <p:sldLayoutId id="2147500481" r:id="rId9"/>
    <p:sldLayoutId id="2147500482" r:id="rId10"/>
    <p:sldLayoutId id="214750048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26.xml" /><Relationship Id="rId3" Type="http://schemas.openxmlformats.org/officeDocument/2006/relationships/tags" Target="../tags/tag427.xml" /><Relationship Id="rId4" Type="http://schemas.openxmlformats.org/officeDocument/2006/relationships/tags" Target="../tags/tag4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29.xml" /><Relationship Id="rId3" Type="http://schemas.openxmlformats.org/officeDocument/2006/relationships/tags" Target="../tags/tag430.xml" /><Relationship Id="rId4" Type="http://schemas.openxmlformats.org/officeDocument/2006/relationships/tags" Target="../tags/tag431.xml" /><Relationship Id="rId5" Type="http://schemas.openxmlformats.org/officeDocument/2006/relationships/tags" Target="../tags/tag43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1.xml" /><Relationship Id="rId11" Type="http://schemas.openxmlformats.org/officeDocument/2006/relationships/tags" Target="../tags/tag442.xml" /><Relationship Id="rId12" Type="http://schemas.openxmlformats.org/officeDocument/2006/relationships/tags" Target="../tags/tag443.xml" /><Relationship Id="rId13" Type="http://schemas.openxmlformats.org/officeDocument/2006/relationships/tags" Target="../tags/tag444.xml" /><Relationship Id="rId14" Type="http://schemas.openxmlformats.org/officeDocument/2006/relationships/tags" Target="../tags/tag445.xml" /><Relationship Id="rId15" Type="http://schemas.openxmlformats.org/officeDocument/2006/relationships/tags" Target="../tags/tag446.xml" /><Relationship Id="rId16" Type="http://schemas.openxmlformats.org/officeDocument/2006/relationships/tags" Target="../tags/tag447.xml" /><Relationship Id="rId2" Type="http://schemas.openxmlformats.org/officeDocument/2006/relationships/tags" Target="../tags/tag433.xml" /><Relationship Id="rId3" Type="http://schemas.openxmlformats.org/officeDocument/2006/relationships/tags" Target="../tags/tag434.xml" /><Relationship Id="rId4" Type="http://schemas.openxmlformats.org/officeDocument/2006/relationships/tags" Target="../tags/tag435.xml" /><Relationship Id="rId5" Type="http://schemas.openxmlformats.org/officeDocument/2006/relationships/tags" Target="../tags/tag436.xml" /><Relationship Id="rId6" Type="http://schemas.openxmlformats.org/officeDocument/2006/relationships/tags" Target="../tags/tag437.xml" /><Relationship Id="rId7" Type="http://schemas.openxmlformats.org/officeDocument/2006/relationships/tags" Target="../tags/tag438.xml" /><Relationship Id="rId8" Type="http://schemas.openxmlformats.org/officeDocument/2006/relationships/tags" Target="../tags/tag439.xml" /><Relationship Id="rId9" Type="http://schemas.openxmlformats.org/officeDocument/2006/relationships/tags" Target="../tags/tag4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6.xml" /><Relationship Id="rId11" Type="http://schemas.openxmlformats.org/officeDocument/2006/relationships/tags" Target="../tags/tag457.xml" /><Relationship Id="rId12" Type="http://schemas.openxmlformats.org/officeDocument/2006/relationships/tags" Target="../tags/tag458.xml" /><Relationship Id="rId13" Type="http://schemas.openxmlformats.org/officeDocument/2006/relationships/tags" Target="../tags/tag459.xml" /><Relationship Id="rId14" Type="http://schemas.openxmlformats.org/officeDocument/2006/relationships/tags" Target="../tags/tag460.xml" /><Relationship Id="rId15" Type="http://schemas.openxmlformats.org/officeDocument/2006/relationships/tags" Target="../tags/tag461.xml" /><Relationship Id="rId16" Type="http://schemas.openxmlformats.org/officeDocument/2006/relationships/tags" Target="../tags/tag462.xml" /><Relationship Id="rId17" Type="http://schemas.openxmlformats.org/officeDocument/2006/relationships/tags" Target="../tags/tag463.xml" /><Relationship Id="rId18" Type="http://schemas.openxmlformats.org/officeDocument/2006/relationships/tags" Target="../tags/tag464.xml" /><Relationship Id="rId19" Type="http://schemas.openxmlformats.org/officeDocument/2006/relationships/tags" Target="../tags/tag465.xml" /><Relationship Id="rId2" Type="http://schemas.openxmlformats.org/officeDocument/2006/relationships/tags" Target="../tags/tag448.xml" /><Relationship Id="rId20" Type="http://schemas.openxmlformats.org/officeDocument/2006/relationships/tags" Target="../tags/tag466.xml" /><Relationship Id="rId21" Type="http://schemas.openxmlformats.org/officeDocument/2006/relationships/tags" Target="../tags/tag467.xml" /><Relationship Id="rId22" Type="http://schemas.openxmlformats.org/officeDocument/2006/relationships/tags" Target="../tags/tag468.xml" /><Relationship Id="rId23" Type="http://schemas.openxmlformats.org/officeDocument/2006/relationships/tags" Target="../tags/tag469.xml" /><Relationship Id="rId24" Type="http://schemas.openxmlformats.org/officeDocument/2006/relationships/tags" Target="../tags/tag470.xml" /><Relationship Id="rId25" Type="http://schemas.openxmlformats.org/officeDocument/2006/relationships/tags" Target="../tags/tag471.xml" /><Relationship Id="rId26" Type="http://schemas.openxmlformats.org/officeDocument/2006/relationships/tags" Target="../tags/tag472.xml" /><Relationship Id="rId27" Type="http://schemas.openxmlformats.org/officeDocument/2006/relationships/tags" Target="../tags/tag473.xml" /><Relationship Id="rId28" Type="http://schemas.openxmlformats.org/officeDocument/2006/relationships/tags" Target="../tags/tag474.xml" /><Relationship Id="rId29" Type="http://schemas.openxmlformats.org/officeDocument/2006/relationships/tags" Target="../tags/tag475.xml" /><Relationship Id="rId3" Type="http://schemas.openxmlformats.org/officeDocument/2006/relationships/tags" Target="../tags/tag449.xml" /><Relationship Id="rId30" Type="http://schemas.openxmlformats.org/officeDocument/2006/relationships/tags" Target="../tags/tag476.xml" /><Relationship Id="rId4" Type="http://schemas.openxmlformats.org/officeDocument/2006/relationships/tags" Target="../tags/tag450.xml" /><Relationship Id="rId5" Type="http://schemas.openxmlformats.org/officeDocument/2006/relationships/tags" Target="../tags/tag451.xml" /><Relationship Id="rId6" Type="http://schemas.openxmlformats.org/officeDocument/2006/relationships/tags" Target="../tags/tag452.xml" /><Relationship Id="rId7" Type="http://schemas.openxmlformats.org/officeDocument/2006/relationships/tags" Target="../tags/tag453.xml" /><Relationship Id="rId8" Type="http://schemas.openxmlformats.org/officeDocument/2006/relationships/tags" Target="../tags/tag454.xml" /><Relationship Id="rId9" Type="http://schemas.openxmlformats.org/officeDocument/2006/relationships/tags" Target="../tags/tag4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5.xml" /><Relationship Id="rId11" Type="http://schemas.openxmlformats.org/officeDocument/2006/relationships/tags" Target="../tags/tag486.xml" /><Relationship Id="rId12" Type="http://schemas.openxmlformats.org/officeDocument/2006/relationships/tags" Target="../tags/tag487.xml" /><Relationship Id="rId13" Type="http://schemas.openxmlformats.org/officeDocument/2006/relationships/tags" Target="../tags/tag488.xml" /><Relationship Id="rId14" Type="http://schemas.openxmlformats.org/officeDocument/2006/relationships/tags" Target="../tags/tag489.xml" /><Relationship Id="rId15" Type="http://schemas.openxmlformats.org/officeDocument/2006/relationships/tags" Target="../tags/tag490.xml" /><Relationship Id="rId16" Type="http://schemas.openxmlformats.org/officeDocument/2006/relationships/tags" Target="../tags/tag491.xml" /><Relationship Id="rId17" Type="http://schemas.openxmlformats.org/officeDocument/2006/relationships/tags" Target="../tags/tag492.xml" /><Relationship Id="rId18" Type="http://schemas.openxmlformats.org/officeDocument/2006/relationships/tags" Target="../tags/tag493.xml" /><Relationship Id="rId19" Type="http://schemas.openxmlformats.org/officeDocument/2006/relationships/tags" Target="../tags/tag494.xml" /><Relationship Id="rId2" Type="http://schemas.openxmlformats.org/officeDocument/2006/relationships/tags" Target="../tags/tag477.xml" /><Relationship Id="rId20" Type="http://schemas.openxmlformats.org/officeDocument/2006/relationships/tags" Target="../tags/tag495.xml" /><Relationship Id="rId21" Type="http://schemas.openxmlformats.org/officeDocument/2006/relationships/tags" Target="../tags/tag496.xml" /><Relationship Id="rId3" Type="http://schemas.openxmlformats.org/officeDocument/2006/relationships/tags" Target="../tags/tag478.xml" /><Relationship Id="rId4" Type="http://schemas.openxmlformats.org/officeDocument/2006/relationships/tags" Target="../tags/tag479.xml" /><Relationship Id="rId5" Type="http://schemas.openxmlformats.org/officeDocument/2006/relationships/tags" Target="../tags/tag480.xml" /><Relationship Id="rId6" Type="http://schemas.openxmlformats.org/officeDocument/2006/relationships/tags" Target="../tags/tag481.xml" /><Relationship Id="rId7" Type="http://schemas.openxmlformats.org/officeDocument/2006/relationships/tags" Target="../tags/tag482.xml" /><Relationship Id="rId8" Type="http://schemas.openxmlformats.org/officeDocument/2006/relationships/tags" Target="../tags/tag483.xml" /><Relationship Id="rId9" Type="http://schemas.openxmlformats.org/officeDocument/2006/relationships/tags" Target="../tags/tag4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97.xml" /><Relationship Id="rId3" Type="http://schemas.openxmlformats.org/officeDocument/2006/relationships/tags" Target="../tags/tag498.xml" /><Relationship Id="rId4" Type="http://schemas.openxmlformats.org/officeDocument/2006/relationships/tags" Target="../tags/tag4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00.xml" /><Relationship Id="rId3" Type="http://schemas.openxmlformats.org/officeDocument/2006/relationships/tags" Target="../tags/tag501.xml" /><Relationship Id="rId4" Type="http://schemas.openxmlformats.org/officeDocument/2006/relationships/tags" Target="../tags/tag502.xml" /><Relationship Id="rId5" Type="http://schemas.openxmlformats.org/officeDocument/2006/relationships/tags" Target="../tags/tag5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2.xml" /><Relationship Id="rId11" Type="http://schemas.openxmlformats.org/officeDocument/2006/relationships/tags" Target="../tags/tag513.xml" /><Relationship Id="rId12" Type="http://schemas.openxmlformats.org/officeDocument/2006/relationships/tags" Target="../tags/tag514.xml" /><Relationship Id="rId13" Type="http://schemas.openxmlformats.org/officeDocument/2006/relationships/tags" Target="../tags/tag515.xml" /><Relationship Id="rId14" Type="http://schemas.openxmlformats.org/officeDocument/2006/relationships/tags" Target="../tags/tag516.xml" /><Relationship Id="rId15" Type="http://schemas.openxmlformats.org/officeDocument/2006/relationships/tags" Target="../tags/tag517.xml" /><Relationship Id="rId16" Type="http://schemas.openxmlformats.org/officeDocument/2006/relationships/tags" Target="../tags/tag518.xml" /><Relationship Id="rId17" Type="http://schemas.openxmlformats.org/officeDocument/2006/relationships/tags" Target="../tags/tag519.xml" /><Relationship Id="rId18" Type="http://schemas.openxmlformats.org/officeDocument/2006/relationships/tags" Target="../tags/tag520.xml" /><Relationship Id="rId19" Type="http://schemas.openxmlformats.org/officeDocument/2006/relationships/tags" Target="../tags/tag521.xml" /><Relationship Id="rId2" Type="http://schemas.openxmlformats.org/officeDocument/2006/relationships/tags" Target="../tags/tag504.xml" /><Relationship Id="rId20" Type="http://schemas.openxmlformats.org/officeDocument/2006/relationships/tags" Target="../tags/tag522.xml" /><Relationship Id="rId21" Type="http://schemas.openxmlformats.org/officeDocument/2006/relationships/tags" Target="../tags/tag523.xml" /><Relationship Id="rId22" Type="http://schemas.openxmlformats.org/officeDocument/2006/relationships/tags" Target="../tags/tag524.xml" /><Relationship Id="rId23" Type="http://schemas.openxmlformats.org/officeDocument/2006/relationships/tags" Target="../tags/tag525.xml" /><Relationship Id="rId24" Type="http://schemas.openxmlformats.org/officeDocument/2006/relationships/tags" Target="../tags/tag526.xml" /><Relationship Id="rId25" Type="http://schemas.openxmlformats.org/officeDocument/2006/relationships/tags" Target="../tags/tag527.xml" /><Relationship Id="rId26" Type="http://schemas.openxmlformats.org/officeDocument/2006/relationships/tags" Target="../tags/tag528.xml" /><Relationship Id="rId27" Type="http://schemas.openxmlformats.org/officeDocument/2006/relationships/tags" Target="../tags/tag529.xml" /><Relationship Id="rId28" Type="http://schemas.openxmlformats.org/officeDocument/2006/relationships/tags" Target="../tags/tag530.xml" /><Relationship Id="rId29" Type="http://schemas.openxmlformats.org/officeDocument/2006/relationships/tags" Target="../tags/tag531.xml" /><Relationship Id="rId3" Type="http://schemas.openxmlformats.org/officeDocument/2006/relationships/tags" Target="../tags/tag505.xml" /><Relationship Id="rId30" Type="http://schemas.openxmlformats.org/officeDocument/2006/relationships/tags" Target="../tags/tag532.xml" /><Relationship Id="rId31" Type="http://schemas.openxmlformats.org/officeDocument/2006/relationships/tags" Target="../tags/tag533.xml" /><Relationship Id="rId32" Type="http://schemas.openxmlformats.org/officeDocument/2006/relationships/tags" Target="../tags/tag534.xml" /><Relationship Id="rId4" Type="http://schemas.openxmlformats.org/officeDocument/2006/relationships/tags" Target="../tags/tag506.xml" /><Relationship Id="rId5" Type="http://schemas.openxmlformats.org/officeDocument/2006/relationships/tags" Target="../tags/tag507.xml" /><Relationship Id="rId6" Type="http://schemas.openxmlformats.org/officeDocument/2006/relationships/tags" Target="../tags/tag508.xml" /><Relationship Id="rId7" Type="http://schemas.openxmlformats.org/officeDocument/2006/relationships/tags" Target="../tags/tag509.xml" /><Relationship Id="rId8" Type="http://schemas.openxmlformats.org/officeDocument/2006/relationships/tags" Target="../tags/tag510.xml" /><Relationship Id="rId9" Type="http://schemas.openxmlformats.org/officeDocument/2006/relationships/tags" Target="../tags/tag5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3.xml" /><Relationship Id="rId11" Type="http://schemas.openxmlformats.org/officeDocument/2006/relationships/tags" Target="../tags/tag544.xml" /><Relationship Id="rId12" Type="http://schemas.openxmlformats.org/officeDocument/2006/relationships/tags" Target="../tags/tag545.xml" /><Relationship Id="rId13" Type="http://schemas.openxmlformats.org/officeDocument/2006/relationships/tags" Target="../tags/tag546.xml" /><Relationship Id="rId14" Type="http://schemas.openxmlformats.org/officeDocument/2006/relationships/tags" Target="../tags/tag547.xml" /><Relationship Id="rId15" Type="http://schemas.openxmlformats.org/officeDocument/2006/relationships/tags" Target="../tags/tag548.xml" /><Relationship Id="rId2" Type="http://schemas.openxmlformats.org/officeDocument/2006/relationships/tags" Target="../tags/tag535.xml" /><Relationship Id="rId3" Type="http://schemas.openxmlformats.org/officeDocument/2006/relationships/tags" Target="../tags/tag536.xml" /><Relationship Id="rId4" Type="http://schemas.openxmlformats.org/officeDocument/2006/relationships/tags" Target="../tags/tag537.xml" /><Relationship Id="rId5" Type="http://schemas.openxmlformats.org/officeDocument/2006/relationships/tags" Target="../tags/tag538.xml" /><Relationship Id="rId6" Type="http://schemas.openxmlformats.org/officeDocument/2006/relationships/tags" Target="../tags/tag539.xml" /><Relationship Id="rId7" Type="http://schemas.openxmlformats.org/officeDocument/2006/relationships/tags" Target="../tags/tag540.xml" /><Relationship Id="rId8" Type="http://schemas.openxmlformats.org/officeDocument/2006/relationships/tags" Target="../tags/tag541.xml" /><Relationship Id="rId9" Type="http://schemas.openxmlformats.org/officeDocument/2006/relationships/tags" Target="../tags/tag5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0302004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客户投诉与处理情况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537460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538095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773045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773045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客户投诉情况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537460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538095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773045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773045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处理客户投诉的措施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4327525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4328160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4563110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4563110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客户投诉处理的效果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4327525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4328160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4563110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4563110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71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客户投诉处理的挑战与对策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客户投诉情况</a:t>
            </a:r>
            <a:endParaRPr lang="zh-CN" altLang="en-US"/>
          </a:p>
        </p:txBody>
      </p:sp>
      <p:sp>
        <p:nvSpPr>
          <p:cNvPr id="10497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投诉数量</a:t>
            </a:r>
            <a:endParaRPr lang="zh-CN" altLang="en-US"/>
          </a:p>
        </p:txBody>
      </p:sp>
      <p:sp>
        <p:nvSpPr>
          <p:cNvPr id="105056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2022年全年投诉数量为1000起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6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每月投诉数量分布：1月最多，7月最少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7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投诉类型分布：产品质量问题占50%，服务问题占30%，其他问题占20%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7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投诉处理情况：已处理900起，未处理100起，处理率90%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5" name=""/>
        <p:cNvGrpSpPr/>
        <p:nvPr/>
      </p:nvGrpSpPr>
      <p:grpSpPr>
        <a:xfrm>
          <a:off x="0" y="0"/>
          <a:ext cx="0" cy="0"/>
        </a:xfrm>
      </p:grpSpPr>
      <p:sp>
        <p:nvSpPr>
          <p:cNvPr id="10506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投诉类型</a:t>
            </a:r>
            <a:endParaRPr lang="zh-CN" altLang="en-US"/>
          </a:p>
        </p:txBody>
      </p:sp>
      <p:sp>
        <p:nvSpPr>
          <p:cNvPr id="1050612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1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16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产品质量问题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18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20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2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服务态度问题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24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26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28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3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32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34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售后服务问题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36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38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40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其他问题（如隐私泄露、广告骚扰等）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3" name=""/>
        <p:cNvGrpSpPr/>
        <p:nvPr/>
      </p:nvGrpSpPr>
      <p:grpSpPr>
        <a:xfrm>
          <a:off x="0" y="0"/>
          <a:ext cx="0" cy="0"/>
        </a:xfrm>
      </p:grpSpPr>
      <p:sp>
        <p:nvSpPr>
          <p:cNvPr id="10506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投诉来源</a:t>
            </a:r>
            <a:endParaRPr lang="zh-CN" altLang="en-US"/>
          </a:p>
        </p:txBody>
      </p:sp>
      <p:sp>
        <p:nvSpPr>
          <p:cNvPr id="105068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8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8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8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8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9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9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9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9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9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0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0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0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0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0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1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1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1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1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电话投诉：客户通过电话向客服中心投诉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1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社交媒体投诉：客户通过社交媒体平台向公司投诉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2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网站投诉：客户通过公司官方网站的投诉渠道投诉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2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邮件投诉：客户通过电子邮件向客服中心投诉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1" name=""/>
        <p:cNvGrpSpPr/>
        <p:nvPr/>
      </p:nvGrpSpPr>
      <p:grpSpPr>
        <a:xfrm>
          <a:off x="0" y="0"/>
          <a:ext cx="0" cy="0"/>
        </a:xfrm>
      </p:grpSpPr>
      <p:sp>
        <p:nvSpPr>
          <p:cNvPr id="10507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投诉热点问题</a:t>
            </a:r>
            <a:endParaRPr lang="zh-CN" altLang="en-US"/>
          </a:p>
        </p:txBody>
      </p:sp>
      <p:sp>
        <p:nvSpPr>
          <p:cNvPr id="10507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6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6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7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7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产品质量问题：如产品性能不佳、使用寿命短等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7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价格问题：如价格过高、价格不透明等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7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8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8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9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9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售后问题：如售后服务不佳、售后响应慢等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8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服务问题：如服务态度不佳、服务效率低等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9" name=""/>
        <p:cNvGrpSpPr/>
        <p:nvPr/>
      </p:nvGrpSpPr>
      <p:grpSpPr>
        <a:xfrm>
          <a:off x="0" y="0"/>
          <a:ext cx="0" cy="0"/>
        </a:xfrm>
      </p:grpSpPr>
      <p:sp>
        <p:nvSpPr>
          <p:cNvPr id="10508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处理客户投诉的措施</a:t>
            </a:r>
            <a:endParaRPr lang="zh-CN" altLang="en-US"/>
          </a:p>
        </p:txBody>
      </p:sp>
      <p:sp>
        <p:nvSpPr>
          <p:cNvPr id="10508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6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建立客户投诉处理流程</a:t>
            </a:r>
            <a:endParaRPr lang="zh-CN" altLang="en-US"/>
          </a:p>
        </p:txBody>
      </p:sp>
      <p:sp>
        <p:nvSpPr>
          <p:cNvPr id="105162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设立专门的客户投诉处理部门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制定详细的客户投诉处理流程和标准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培训员工掌握客户投诉处理技巧和沟通技巧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定期对客户投诉数据进行分析和总结，改进产品和服务质量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9" name=""/>
        <p:cNvGrpSpPr/>
        <p:nvPr/>
      </p:nvGrpSpPr>
      <p:grpSpPr>
        <a:xfrm>
          <a:off x="0" y="0"/>
          <a:ext cx="0" cy="0"/>
        </a:xfrm>
      </p:grpSpPr>
      <p:sp>
        <p:nvSpPr>
          <p:cNvPr id="10516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提升客户服务质量</a:t>
            </a:r>
            <a:endParaRPr lang="zh-CN" altLang="en-US"/>
          </a:p>
        </p:txBody>
      </p:sp>
      <p:sp>
        <p:nvSpPr>
          <p:cNvPr id="105166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66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67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67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67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7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67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68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8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8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68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68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9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9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9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9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9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70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70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建立完善的客户服务体系，包括客服团队、服务流程、服务标准等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0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加强员工培训，提高员工服务意识和技能，提升整体服务质量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06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定期对客户进行回访，了解客户需求，提高客户满意度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08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提供多种服务渠道，如电话、邮件、在线客服等，方便客户随时联系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10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对客户投诉进行分类和分析，找出问题根源，采取措施改进产品和服务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12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及时响应客户投诉，设立专门的投诉处理部门，确保投诉得到及时处理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7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加强产品和服务质量监管</a:t>
            </a:r>
            <a:endParaRPr lang="zh-CN" altLang="en-US"/>
          </a:p>
        </p:txBody>
      </p:sp>
      <p:sp>
        <p:nvSpPr>
          <p:cNvPr id="105175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及时处理客户投诉，并采取改进措施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76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加强员工培训，提高服务质量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建立完善的质量管理体系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77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定期对产品和服务进行质量检查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https://d.book118.com/086003020042010040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28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99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Wingdings</vt:lpstr>
      <vt:lpstr>宋体</vt:lpstr>
      <vt:lpstr>Office Theme</vt:lpstr>
      <vt:lpstr>客户投诉与处理情况</vt:lpstr>
      <vt:lpstr>目录</vt:lpstr>
      <vt:lpstr>客户投诉情况</vt:lpstr>
      <vt:lpstr>投诉数量</vt:lpstr>
      <vt:lpstr>投诉类型</vt:lpstr>
      <vt:lpstr>投诉来源</vt:lpstr>
      <vt:lpstr>投诉热点问题</vt:lpstr>
      <vt:lpstr>处理客户投诉的措施</vt:lpstr>
      <vt:lpstr>建立客户投诉处理流程</vt:lpstr>
      <vt:lpstr>提升客户服务质量</vt:lpstr>
      <vt:lpstr>加强产品和服务质量监管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2024-09-06T11:58:07.277</cp:lastPrinted>
  <dcterms:created xsi:type="dcterms:W3CDTF">2024-09-06T03:58:07Z</dcterms:created>
  <dcterms:modified xsi:type="dcterms:W3CDTF">2024-09-06T03:58:10Z</dcterms:modified>
</cp:coreProperties>
</file>