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BB8E82-7E29-4A12-A89F-A49C86CEB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648525-99A8-40BB-8A4F-D1CECA3797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BFC493-ADAC-4225-96F4-85BCA217DB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2EDB76-D89A-41C8-8605-7E03343A72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AF7BF9-AA06-42CF-8046-D5D797A736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E45029-A612-4B2B-B052-7013B00E56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31AC0A-7FC4-4879-9EA5-0E571F4F35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08AC10-C049-4ADE-9324-8B1F0638F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9A8C94-56BF-45CC-B056-3AAF191CC5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4C3E6F-6385-41C0-B078-9FA4702D57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E84348-F58E-4E27-9B53-AD4F9AC5CA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00312303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二项式定理与二项式系数的性质应用课件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二项式定理简介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二项式系数的性质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二项式定理的应用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二项式定理与二项式系数的实例分析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二项式定理简介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二项式定理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一个二项式展开后，其各项可以用组合数来表示，即$(a+b)^n$的展开式中的每一项可以表示为$C(n,k)a^{n-k}b^k$的形式，其中$k$从$0$到$n$。</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组合数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组合数是数学中的一种概念，表示从$n$个不同元素中取出$k$个元素的所有组合的数量，记作$C(n,k)$。</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二项式定理的定义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二项式定理的公式</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$(a+b)^n=sum_{k=0}^{n}C(n,k)a^{n-k}b^k$。</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公式解释</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该公式表示$(a+b)^n$的展开式中的每一项可以用组合数来表示，其中$k$从$0$到$n$。</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二项式定理的公式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利用数学归纳法和组合数的性质来证明二项式定理。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证明方法</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首先证明$(a+b)^1=a+b$，然后假设$(a+b)^{n-1}$的展开式成立，再证明$(a+b)^n$的展开式成立。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证明过程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二项式定理的证明</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二项式系数的性质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二项式系数的定义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二项式系数是组合数学中的一种基本概念，通常表示为C(n, k)或C(n, k)的形式，表示从n个不同元素中选取k个元素的不同方式的数目。</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二项式系数具有以下特点：C(n, k) = C(n, n-k)，C(n+1, k) = C(n, k-1) + C(n, k)，C(n, k) = n! / (k! * (n-k)!)等。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二项式系数具有增减性，即当k增加时，C(n, k)的值会减小；当k减小或不变时，C(n, k)的值会增大。</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二项式系数具有最大值，即当k=1或k=n-1时，C(n, k)取最大值，即C(n, 1) = C(n, n-1) = 1。</a:t>
            </a:r>
          </a:p>
        </p:txBody>
      </p:sp>
      <p:pic>
        <p:nvPicPr>
          <p:cNvPr id="7" name="Picture 7"/>
          <p:cNvPicPr>
            <a:picLocks noChangeAspect="1"/>
          </p:cNvPicPr>
          <p:nvPr/>
        </p:nvPicPr>
        <p:blipFill>
          <a:blip r:embed="rId2"/>
          <a:srcRect l="9424" r="942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9078" b="1907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二项式系数具有对称性，即C(n, k) = C(n, n-k)，这意味着从n个元素中选择k个元素的方式数等于选择n-k个元素的方式数。</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二项式系数的性质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二项式系数是组合数学中的基本概念之一，它与组合数学中的其他概念和定理有着密切的联系。例如，二项式定理中的二项式展开式就是基于二项式系数展开的。</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在组合数学中，二项式系数还被广泛应用于排列组合、概率论、统计学等领域。因此，掌握二项式系数的性质和计算方法对于学习这些领域也是非常重要的。</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二项式系数与组合数学的关系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https://d.book118.com/086003123030010032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2024-08-31T01:45:10.145</cp:lastPrinted>
  <dcterms:created xsi:type="dcterms:W3CDTF">2024-08-30T17:45:10Z</dcterms:created>
  <dcterms:modified xsi:type="dcterms:W3CDTF">2024-08-30T17:45:11Z</dcterms:modified>
</cp:coreProperties>
</file>