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B56F9-E976-416C-8306-17FBFA7A4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BB4CA-ED27-480E-86BF-8A3449724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EECE1-387B-4686-A77E-3E7E60A61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1F3F8-97D5-42B2-B36D-11EAB0E88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3E2957-20DF-41D3-BBD7-6E5A07BF8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416F77-D7A1-49A0-99A4-4DCD1B5A8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2C348B-A90A-4139-8B61-2127241A8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D79F5-527D-4A16-88F6-2EADD994D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C4DF0-A6D1-498C-9C63-107A67084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4D632-9ECC-4CC4-89C6-6F8DEC396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01DB5-63DD-4E7B-9D23-BAD50A5D8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0312405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2023年车队长工作总结报告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对团队的贡献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日常工作内容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根据各部门需求，合理安排车辆，确保车辆使用效率。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定期对车辆进行检查、保养，确保车辆安全、性能良好。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负责驾驶员的日常管理，包括出勤记录、工作表现等。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负责车辆相关费用的报销与结算，确保费用合理、合规。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车辆调度与安排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车辆维护与保养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驾驶员管理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费用报销与结算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安全管理工作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节能减排工作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信息化管理工作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团队建设工作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重点工作内容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制定安全管理制度，组织安全培训和演练，确保行车安全。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推广节能减排技术，优化行车路线，降低油耗和排放。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推进车辆管理信息化建设，提高管理效率。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组织团队活动，提升团队凝聚力，提高工作效率。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41" r="135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521" r="752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应对突发事件，协调资源，确保应急用车需求。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突发事件处理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完成特殊任务，如重要会议、活动等用车保障工作。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特殊任务保障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与其他部门或外部单位进行协调与沟通，确保工作顺利开展。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外部协调与沟通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学习相关政策法规，组织培训，提升团队整体素质。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政策法规学习与培训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临时性工作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完成长途运输任务10次，确保了货物安全及时送达目的地。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组织开展了3次车辆维护和保养工作，提高了车辆的使用寿命和安全性。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带领车队完成了5个重要项目的运输任务，得到了客户的高度评价。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完成的任务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未能完成对所有车辆的更新换代工作，仍有一部分老旧车辆在运行。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未能提高车队整体的油耗效率，仍需加强节能减排工作。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未能实现车队信息化管理，还需加强这方面的建设工作。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未完成的任务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长途运输任务完成顺利，得益于严格的车辆检查和维护制度，以及驾驶员的精湛驾驶技能。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在重要项目运输任务中表现出色，得益于精心组织和周密安排，以及团队的协作精神。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在车辆维护和保养工作中，虽然取得了一定成绩，但仍需加强培训和指导，提高整体水平。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对于未完成的任务，将制定具体的计划和措施，争取在2024年取得更好的成绩。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工作亮点与不足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安全无事故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在车队长的严格管理下，全年无任何重大交通事故发生。我们通过定期的安全培训和车辆维护检查，确保了驾驶员和车辆始终处于良好状态。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在2023年，车队在确保安全的前提下，实现了运输效率的大幅提升。通过优化调度系统，合理安排车辆和路线，我们成功地减少了运输时间和成本。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凭借优质的服务和可靠的运输表现，我们获得了客户的高度评价。通过及时响应客户需求，灵活调整运输计划，我们赢得了客户的信任和长期合作。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042" r="16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虽然运输效率有所提升，但在成本控制方面仍有不足。部分地区的燃油消耗和维修费用较高，需要进一步优化成本控制措施。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在某些偏远地区的运输任务中，我们未能及时满足客户的时效需求。这主要归因于当地交通状况和资源配置的问题，需要加强与当地合作单位的协调。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部分地区响应速度慢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在处理异常情况和运输进度查询时，与客户的信息沟通不够及时。未来需要加强与客户的沟通渠道，提升信息反馈的时效性和准确性。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信息反馈不及时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https://d.book118.com/086003124050010041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2024-09-08T02:17:43.378</cp:lastPrinted>
  <dcterms:created xsi:type="dcterms:W3CDTF">2024-09-07T18:17:43Z</dcterms:created>
  <dcterms:modified xsi:type="dcterms:W3CDTF">2024-09-07T18:17:45Z</dcterms:modified>
</cp:coreProperties>
</file>