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9EC7-075C-4127-B1D8-CDC524D6B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A3126-DE23-422A-8EF7-5B230F72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D3554-7E0F-483B-8060-FAB6AF61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0CC6F-DF46-424D-9023-C383CB9E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A178D-FE46-4E84-9521-E1DB6B23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01B19-B2A3-49AD-9F2A-808790CB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E0A3D-C86A-43CA-A111-1F4C2F15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584C9-6373-4410-A5C5-B7E8AA7F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F7C59-9CEE-42A6-8731-F4DC4101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C6F34-779D-4B2B-BB62-811AF307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F585C-769B-48B8-832F-BE841ACE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4211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需求分析弹性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需求分析的弹性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需求分析的挑战与应对策略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什么是需求分析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需求分析是对产品或服务的需求进行识别、评估和确定的过程，旨在了解和掌握用户或客户对产品或服务的需求和期望。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它涉及到对市场、用户、竞争对手、技术趋势等多个方面的研究和分析，以指导产品或服务的规划、设计、开发、推广和改进。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通过了解用户需求和期望，企业可以针对性地改进产品或服务，提高用户满意度和忠诚度。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提高产品或服务的满意度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通过深入了解用户需求和市场状况，企业可以评估产品或服务的市场潜力和竞争优势，从而制定有效的市场策略。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确定产品或服务的市场潜力和竞争优势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需求分析为企业提供了关于产品或服务的功能、性能、外观等方面的具体要求，有助于规划和设计出更符合用户需求的产品或服务。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指导产品或服务的规划和设计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需求分析的步骤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需求收集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通过市场调研、用户访谈、在线调查等方式收集用户对产品或服务的需求和反馈。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需求筛选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对收集到的需求进行筛选和分类，排除不合理的、重复的需求，确定真正有价值的、符合企业战略的需求。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对筛选出来的需求进行评估，分析其可行性和优先级，确定哪些需求是必须满足的，哪些是可以延迟满足的。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将评估后的需求进行整合，形成完整的需求文档，包括需求的描述、功能要求、性能指标等，以便于产品或服务的开发和实施。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需求分析的弹性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弹性需求的概念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弹性需求是指市场需求对价格变动和营销变量具有弹性的需求。当价格或营销变量发生变化时，市场需求能够迅速适应并做出相应的调整。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弹性需求反映了市场需求对价格和营销变量的敏感程度，是市场需求变化的一个重要指标。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当价格或营销变量发生变化时，市场需求能够迅速做出反应，且变化幅度较大。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富有弹性的需求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缺乏弹性的需求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无弹性的需求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50" r="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当价格或营销变量发生变化时，市场需求反应较为缓慢，且变化幅度较小。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当价格或营销变量发生变化时，市场需求基本保持不变。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弹性需求的分类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根据市场需求弹性制定相应的价格策略，如降价促销、提价保利等，以实现销售目标。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根据市场需求弹性调整产品组合和定位，以满足不同消费者的需求。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根据市场需求弹性优化销售渠道，提高渠道效率和覆盖面。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根据市场需求弹性制定相应的促销策略，如广告宣传、折扣活动等，以刺激消费者购买欲望。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弹性需求的管理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需求分析的挑战与应对策略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https://d.book118.com/086004211034010041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2024-09-07T23:43:14.508</cp:lastPrinted>
  <dcterms:created xsi:type="dcterms:W3CDTF">2024-09-07T15:43:14Z</dcterms:created>
  <dcterms:modified xsi:type="dcterms:W3CDTF">2024-09-07T15:43:16Z</dcterms:modified>
</cp:coreProperties>
</file>