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E9FCC-54E2-471C-B0D6-924BF2B42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B5978-BFE7-4BCB-A1C0-572A2B70C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B1F47-8EE6-4E11-BA9F-6E0EA9EE8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E4D33-96C8-46D7-AABC-F3FF5DA7B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121D43-D2BE-4708-912F-E7A3AA7A1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D96D32-EB98-40E3-AB23-2744E11F8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69766-8D43-49F8-AB1A-E5EF8D517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588F1-A5CF-4FA3-A4FC-1BA9D48AE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CDE92-D2BB-49EF-A89D-F1B28DFB3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2B282-BA02-4076-AAE0-614C18CE9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441A6-0981-4BF8-8276-B34D090C1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101220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电商供应链管理创业计划书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电商供应链管理服务概述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商业模式与盈利模式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市场推广与营销策略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财务预测与投资回报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电商行业的快速发展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随着互联网技术的普及和消费者购物习惯的改变，电商行业呈现出爆炸式增长。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电商行业的竞争已经从单纯的产品竞争转向了供应链管理的竞争，高效的供应链管理能够提升电商企业的竞争力。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越来越多的电商企业意识到供应链管理的重要性，对专业的供应链管理服务有较大的需求。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供应链管理服务市场需求大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目前市场上存在许多电商企业在供应链管理上面临的痛点，如物流效率低、库存积压等，这为专业的电商供应链管理企业提供了市场机会。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行业痛点与机遇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电商供应链管理服务概述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寻找并筛选合适的供应商，建立长期合作关系，确保产品质量和供应稳定性。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通过实时库存监控和预测分析，实现库存优化，降低库存成本和缺货风险。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整合物流资源，优化配送路线，提高配送效率，降低物流成本。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通过数据分析，发现供应链中的问题和瓶颈，提出改进措施，提升整体运营效率。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具备专业知识和丰富经验，能够提供定制化的解决方案，满足不同电商企业的需求。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高效运营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通过先进的系统和流程，实现快速响应和高效运营，提高客户满意度。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通过精细管理和资源整合，降低客户在供应链管理上的成本和投入。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不断引入新技术和方法，持续优化服务质量和运营效率。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通过提供优质的服务和专业的解决方案，满足客户的需求，赢得客户的信任和忠诚度。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提升运营效率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通过先进的技术和流程，实现快速响应和高效运营，提高客户的整体运营效率。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降低运营成本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通过精细管理和资源整合，帮助客户降低在供应链管理上的成本和投入。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打造行业领先品牌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树立良好的口碑和形象，成为电商供应链管理领域的领先品牌。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当前电商市场发展迅速，消费者对商品品质和物流服务的要求越来越高，这为电商供应链管理提供了广阔的市场空间。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随着电商市场的竞争加剧，越来越多的企业开始重视供应链管理，以提高运营效率和降低成本。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传统企业正在寻求数字化转型，电商供应链管理成为其转型的重要一环，市场潜力巨大。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" r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随着跨境电商的兴起，对高效的供应链管理能力需求迫切，尤其是对跨国物流和通关服务的需求。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中小型电商企业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这些企业缺乏专业的供应链管理能力，需要专业的服务来提升竞争力。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传统企业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这些企业在数字化转型过程中，需要电商供应链管理来整合线上线下资源，提高运营效率。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市场规模预测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随着电商市场的持续增长，预计电商供应链管理市场规模将逐年扩大。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随着数字化转型的加速，传统企业将加大对电商供应链管理的投入，进一步推动市场规模的增长。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跨境电商的快速发展将为电商供应链管理带来新的增长点，市场规模有望持续扩大。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当前市场上的主要竞争对手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分析其市场份额、产品特点、客户群体等。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竞争对手的发展趋势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预测竞争对手未来的发展方向，为自身制定应对策略。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竞争对手的优势与劣势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对比分析竞争对手的优势和劣势，找出自身的不足之处。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产品或服务的独特性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强调自身产品或服务的创新点，以及与竞争对手的差异化。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分析自身的成本结构，找出降低成本的方法，提高市场竞争力。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渠道优势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建立广泛的销售渠道，提高产品覆盖面，增加客户群体。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明确自身在市场中的定位，制定相应的市场拓展策略。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根据市场需求和竞争对手情况，制定合适的产品策略。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根据成本和市场需求，制定具有竞争力的价格策略。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商业模式与盈利模式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B2C模式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直接面向消费者，提供商品销售和物流配送服务。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O2O模式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线上线下结合，通过线上平台吸引用户，线下提供体验和服务。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通过线上平台连接供应商和采购商，提供商品交易和供应链金融服务。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577" r="1957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商品销售收入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通过销售商品获取利润。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平台服务费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向供应商或采购商收取一定比例的平台服务费。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金融服务收入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提供供应链金融服务，获取利息收入。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其他增值服务收入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提供数据分析、营销推广等增值服务，获取相应收入。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https://d.book118.com/086010122022010034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2024-09-03T02:42:26.629</cp:lastPrinted>
  <dcterms:created xsi:type="dcterms:W3CDTF">2024-09-02T18:42:26Z</dcterms:created>
  <dcterms:modified xsi:type="dcterms:W3CDTF">2024-09-02T18:42:28Z</dcterms:modified>
</cp:coreProperties>
</file>