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95084-5584-4506-BA4B-971B920E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0933F-46F0-4F67-9F80-D19DEA6A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601A-153B-41E7-8F7D-59E29424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F45CA-2814-4405-8C38-8469681B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54DBA-B4E1-4D2B-80CE-3632C7A5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AAD31-F7DA-4787-B83B-AA4B2DB5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85E5C-DDB1-47E0-AFF8-29EFB54C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D8EAC-90AD-4A64-B95E-CE85863F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1C137-DE2B-4211-9DA9-FDE60F25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AAB95-F277-4F39-B667-44F96A0F3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5CE50-41CF-426D-9E2E-09E776577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2011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(班会)小学生预防校园欺凌主题班会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小学生如何预防校园欺凌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学校和家庭在预防校园欺凌中的作用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社会在预防校园欺凌中的责任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通过本次班会，使学生了解校园欺凌的危害，学会如何预防和应对校园欺凌，增强学生的自我保护意识和能力。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近年来，校园欺凌事件频发，给学生的身心健康带来了极大的伤害。为了保障学生的安全，提高学生的自我保护能力，我们有必要开展一次预防校园欺凌的主题班会。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预防校园欺凌，共建和谐校园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将围绕校园欺凌的定义、危害、原因、预防措施和应对方法等方面展开讨论，通过案例分析、角色扮演、小组讨论等形式，引导学生深入了解校园欺凌，掌握预防和应对校园欺凌的方法和技巧。同时，我们还将邀请学校心理辅导老师进行专业指导，帮助学生更好地应对校园欺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171" r="231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9" r="28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校园欺凌是指在校园内，一些学生采取语言、行为、网络等手段，对其他学生进行恶意的、持续的伤害行为。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校园欺凌主要包括身体欺凌、语言欺凌、网络欺凌、社交欺凌等多种类型。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16" b="11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校园欺凌会对受害学生的身心健康造成严重影响，如导致心理创伤、自卑、抑郁等。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受欺凌的学生可能会出现学习成绩下降、社交障碍、逃学、辍学等问题，对其未来发展产生不良影响。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校园欺凌的危害和影响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校园欺凌现象在小学生中较为普遍，但往往被忽视或低估。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随着社会的进步和教育部门对校园欺凌问题的重视，越来越多的学校开始采取措施预防和应对校园欺凌。同时，家长和社会也应该加强对校园欺凌的关注和重视，共同营造一个安全、和谐的校园环境。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小学生如何预防校园欺凌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小学生应该时刻保持警惕，不轻易相信陌生人的话，避免被不法分子利用。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不轻易相信陌生人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拒绝不合理要求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不随意透露自己的家庭住址、电话号码等个人信息，防止被不法分子盯上。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对于别人的不合理要求，如索要财物、要求保密等，要敢于拒绝，并及时向老师或家长报告。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41" b="8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50" b="13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学会寻求帮助和支持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及时向老师或家长报告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一旦遇到校园欺凌行为，不要隐瞒，要及时向老师或家长报告，寻求帮助和支持。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如果受到欺凌后感到心理不适，可以向学校心理辅导老师寻求帮助，进行心理疏导和治疗。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拨打求助电话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如果遇到紧急情况或危险，可以拨打110等紧急求助电话，寻求警方帮助。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https://d.book118.com/086012011053010044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2024-09-12T15:19:45.349</cp:lastPrinted>
  <dcterms:created xsi:type="dcterms:W3CDTF">2024-09-12T07:19:45Z</dcterms:created>
  <dcterms:modified xsi:type="dcterms:W3CDTF">2024-09-12T07:19:47Z</dcterms:modified>
</cp:coreProperties>
</file>