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60D8B-9D3B-4604-A712-1B9ED6123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CDC54-3C3A-4FDE-8DD6-DBAE948C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E70DA-F47D-4770-8204-870839497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931D4-FF61-4D2F-88BB-212FE7411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98420-777B-45E9-96D6-D8E92EEA4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B11FC-4ADA-465C-AF0C-6A3BFC7B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5B80C8-700F-4A61-BA71-BBA86C2F7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A2A24-3544-4350-8832-58EA98A11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44A83-E747-4803-9AA5-31854720B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7EBB8-AE75-4109-BBD3-EAEBD20E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E3099-FE3F-427A-8EAA-4608AEAD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1320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业务讨论与展望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慢性膀胱炎是一种常见的泌尿系统炎症性疾病，通常由细菌感染引起，病程较长且易反复发作。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尿频、尿急、尿痛、排尿困难、下腹部或腰部疼痛等，部分患者可能出现血尿、发热等症状。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慢性膀胱炎的病因较为复杂，常见的原因包括细菌感染、免疫系统异常、尿道狭窄、尿道结石等。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慢性膀胱炎的病理改变主要包括膀胱黏膜炎症、水肿、充血、溃疡等，严重时可能发生膀胱纤维化，导致膀胱容量减少。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慢性膀胱炎的诊断主要依据患者的症状、体征和实验室检查，如尿常规、尿培养、膀胱镜检等。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需与其他泌尿系统疾病进行鉴别，如尿道炎、肾盂肾炎、前列腺炎等。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根据细菌培养和药敏试验结果，选择敏感的抗生素进行治疗，如头孢菌素、喹诺酮类等。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抗炎药治疗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抗痉挛药治疗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使用非甾体类抗炎药，如布洛芬等，缓解膀胱炎症引起的疼痛和不适。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使用抗痉挛药物，如盐酸黄酮哌酯等，缓解膀胱痉挛引起的疼痛和尿频。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多喝水，避免刺激性食物和饮料，增加营养摄入，提高身体免疫力。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通过定时排尿和憋尿训练，逐渐改善膀胱功能，缓解尿频、尿急等症状。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针对患者的焦虑、抑郁等心理问题，进行心理疏导和药物治疗。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最新治疗进展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研究显示，慢性膀胱炎与免疫系统有关，因此免疫疗法成为新的研究方向，如使用免疫调节剂或生物制剂等。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基因治疗是一种新兴的治疗方法，通过改变细胞的基因表达来治疗疾病。目前已有研究涉及慢性膀胱炎的基因治疗，但仍处于实验阶段。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干细胞治疗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干细胞具有自我更新和多向分化能力，可分化为膀胱上皮细胞并修复受损的膀胱组织。目前干细胞治疗慢性膀胱炎仍处于临床试验阶段。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慢性膀胱炎的预防与护理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https://d.book118.com/086013205030010040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2024-09-06T08:21:40.224</cp:lastPrinted>
  <dcterms:created xsi:type="dcterms:W3CDTF">2024-09-06T00:21:40Z</dcterms:created>
  <dcterms:modified xsi:type="dcterms:W3CDTF">2024-09-06T00:21:42Z</dcterms:modified>
</cp:coreProperties>
</file>