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A62D4-728A-424B-B5C7-C729BD02F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891E9-D14C-41A2-BA43-7BFC5F368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7D885-BEAA-4B85-BFAC-0327D0CE9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46C53-088B-4002-A277-A6AC39BB7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3419D-2E76-4181-B04E-3F94CF39D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887704-5635-44B1-87D2-E1AEE9409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0542BE-13DF-4040-A947-351FF5116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7FA7F-F1B0-4F9B-AB74-A04B8ACFD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641A6-D645-464F-BF95-D87D4E147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D6F61-7F66-42BF-AAC1-FD07E9AF2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079D7-3BB6-4711-9845-8F8B978F6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1400220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《导航系统原理》ppt课件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全球定位系统（GPS）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惯性导航系统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组合导航系统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导航系统的未来发展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导航系统概述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导航系统定义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导航系统是用于确定和跟踪物体位置和航向的设备或技术。它广泛应用于航海、航空、航天、陆地车辆等领域，为人们提供准确的定位和导航服务。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导航系统原理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导航系统通过接收和处理来自各种传感器的信息，计算出物体的位置、速度和航向等参数，从而为使用者提供导航指引。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导航系统的定义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17" r="2471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航海导航系统是用于船舶航行的导航系统，包括雷达、GPS、电子海图等设备和技术。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航海导航系统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航空导航系统是用于飞机航行的导航系统，包括仪表着陆系统、微波着陆系统、卫星导航等设备和技术。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航空导航系统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航天导航系统是用于卫星、宇宙飞船等航天器航行的导航系统，包括GPS、中国北斗卫星导航系统等设备和技术。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航天导航系统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陆地车辆导航系统是用于汽车、摩托车等陆地车辆的导航系统，包括车载GPS、手机地图等设备和技术。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陆地车辆导航系统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003" b="26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97" b="6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导航系统的发展历程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传统导航方式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传统的航海、航空和陆地车辆导航方式包括磁罗经、陀螺仪、里程计等设备，这些设备精度较低，易受环境影响。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卫星导航技术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卫星导航技术的出现是导航系统发展的一大里程碑，它具有精度高、覆盖范围广、全天候等优点，广泛应用于各个领域。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多传感器融合技术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随着传感器技术的发展，多传感器融合技术成为导航系统的重要发展方向，它可以提高导航精度和稳定性，降低对单一传感器的依赖。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全球定位系统（GPS）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空间部分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由24颗卫星组成，其中21颗为工作卫星，3颗为备用卫星。这些卫星分布在6个轨道平面上，每个轨道平面4颗卫星。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地面控制部分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由一个主控站、三个注入站和五个监测站组成，用于监测卫星轨道、钟差和大气层对信号传播的影响。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用户部分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由GPS接收机、数据处理软件和终端设备（如显示器、打印机）组成，用于接收、处理和显示GPS信号。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GPS的组成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GPS卫星通过L波段发送信号，包含测距码、导航电文和载波。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信号传输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伪距测量和多普勒频移原理。用户接收机接收到卫星信号后，通过测量信号传播时间确定卫星至用户的距离，再结合各卫星所处的位置信息计算用户的三维（经度、纬度、高度）坐标位置以及速度、时间等相关参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GPS的工作原理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一般为5-10米，在差分定位下可提高到厘米级。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采用载波相位观测，相对定位精度可达毫米级。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GPS的定位精度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相对定位精度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单点定位精度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导弹精确制导、战机及战舰导航、单兵定位等。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民用应用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车辆导航与监控、智能交通管理、农业与渔业、测量与地理信息、应急救援等。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GPS的应用领域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惯性导航系统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陀螺仪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用于测量和维持方向，是惯性导航系统的核心部件。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用于测量运动物体的加速度，通过积分得到速度和位置信息。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用于处理陀螺仪和加速度计的数据，计算出物体的实时位置、速度和姿态。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惯性导航系统的组成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https://d.book118.com/086014002204010051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2024-09-17T16:48:49.315</cp:lastPrinted>
  <dcterms:created xsi:type="dcterms:W3CDTF">2024-09-17T08:48:49Z</dcterms:created>
  <dcterms:modified xsi:type="dcterms:W3CDTF">2024-09-17T08:48:51Z</dcterms:modified>
</cp:coreProperties>
</file>