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AD351-5348-4441-8D7D-0883D177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6292E-F562-40BB-9336-1E16BC33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0E4FD-DBD7-411E-9CDA-16ECB6580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44A4D-E0A4-4CAF-8FDC-537539D2A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2A2A0-B20E-4534-9309-AA9A5FD22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CBBD67-873F-4B53-A025-BC4DE9C0A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088BB-95B3-42C1-B684-5C6C8135E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41068-8D03-4C1A-94DE-3D6CDF68E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70A35-99C2-4FA5-AB3A-DF5F83792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1109A-A02B-4720-BFBF-945E7663D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BE141-A6F9-4D06-9CAA-A8DC15BF3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14103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财务管理制度对投资机构的投资管理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投资机构概述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财务管理制度对投资机构的影响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投资机构如何应对财务管理制度的变化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12" r="35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财务管理制度是企业或组织内部用于规范财务管理流程、提高财务信息质量、保障资产安全的一系列规章制度。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具有规范性、系统性、严谨性和适应性，能够确保企业或组织财务活动的合法合规、准确完整和及时有效。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保障资产安全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提高财务信息质量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0204" r="3020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95" b="169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32835" r="3283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通过规范财务管理流程，降低资产流失和舞弊风险。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确保财务信息的真实、准确和完整，为决策提供可靠依据。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优化财务管理流程，提高企业或组织的运营效率。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有效的财务管理制度有助于降低成本、增加收益，提升企业竞争力。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包括会计核算制度、财务收支审批制度、财务报告制度、内部审计制度等。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根据企业或组织的规模、业务特点和管理需求选择合适的财务管理制度，并随着内外部环境的变化进行修订和完善。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财务管理制度的种类与选择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投资机构概述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投资机构的定义与分类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投资机构可以根据其投资目标、策略、资产规模等因素进行分类，如股票型、债券型、混合型等。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投资机构是指专门从事投资活动的组织或机构，包括证券公司、基金公司、保险公司等。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投资机构的目标与策略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投资机构的目标是实现资产的保值增值，为投资者提供更好的收益。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投资机构通常采用多种策略进行投资，如价值投资、成长投资、指数投资等，以分散风险并提高收益。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12" r="18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投资机构面临的风险包括市场风险、信用风险、流动性风险等，这些风险会对投资机构的收益产生影响。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投资机构的收益通常以收益率、净值增长等指标来衡量，收益率越高、净值增长越快，说明投资机构的盈利能力越强。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投资机构的风险与收益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财务管理制度对投资机构的影响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https://d.book118.com/086014103222010051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2024-09-17T20:48:15.550</cp:lastPrinted>
  <dcterms:created xsi:type="dcterms:W3CDTF">2024-09-17T12:48:15Z</dcterms:created>
  <dcterms:modified xsi:type="dcterms:W3CDTF">2024-09-17T12:48:17Z</dcterms:modified>
</cp:coreProperties>
</file>