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3B8E1-2611-4678-9276-893A4A37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619CA-B874-4AF1-82A6-D63D1B4E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B31FC-D1E5-4936-A134-CD6D33A11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70B32-811E-4AD6-AEC0-EE02630E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566EB-CF7B-4B44-8388-711F9259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F9955-B4D9-400C-807C-85A2544B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C1C64-38DE-4D37-8422-3FE45489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6C01F-D5A2-46DF-AACC-2D2D419C9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16367-9B0A-47FC-9CD4-2381AAD9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B37F8-F18C-40F0-97AB-47564A8F6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ABC2-93B7-416D-9613-0A1D4DF3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12212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脑外伤神经症性反应个案护理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脑外伤神经症性反应的概述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个案的基本情况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护理效果的评价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个案的总结和反思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护理计划的制定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护理措施的实施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脑外伤神经症性反应的概述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脑外伤神经症性反应：由于脑外伤引起的神经系统功能障碍，表现为头痛、头晕、失眠、焦虑等症状。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症状：头痛、头晕、失眠、焦虑、记忆力减退、注意力不集中等。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病因：脑外伤、脑震荡、脑挫伤等。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治疗：药物治疗、心理治疗、康复治疗等。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脑外伤：头部受到外力撞击，导致脑组织损伤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神经症性反应：脑损伤后出现的一系列神经功能障碍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发病机制：脑损伤导致神经细胞死亡或功能障碍，引起神经症性反应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症状：包括头痛、头晕、记忆力减退、情绪波动等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影像学检查：通过CT、MRI等影像学检查，发现脑部有损伤或病变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排除其他疾病：排除其他可能导致神经症状的疾病，如脑血管疾病、肿瘤等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脑外伤史：患者有明确的脑外伤史，包括头部外伤、颅内出血等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神经症状：患者出现神经症状，如头痛、头晕、恶心、呕吐、视力下降等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神经功能障碍：患者出现神经功能障碍，如运动障碍、感觉障碍、认知障碍等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疾病进展和预后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脑外伤神经症性反应是一种常见的脑外伤后遗症，主要表现为头痛、头晕、失眠、焦虑等症状。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疾病进展：症状可能会随着时间的推移而逐渐加重，也可能会逐渐减轻。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预后：预后因人而异，部分患者可能会完全康复，部分患者可能会持续存在症状。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治疗：目前尚无特效治疗方法，主要是对症治疗，如药物治疗、心理治疗等。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个案的基本情况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4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年龄：35岁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职业：教师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家庭状况：有子女</a:t>
            </a:r>
            <a:endParaRPr lang="zh-CN" altLang="en-US"/>
          </a:p>
          <a:p>
            <a:r>
              <a:rPr lang="zh-CN" altLang="en-US"/>
              <a:t>健康状况：良好</a:t>
            </a:r>
            <a:endParaRPr lang="zh-CN" altLang="en-US"/>
          </a:p>
          <a:p>
            <a:r>
              <a:rPr lang="zh-CN" altLang="en-US"/>
              <a:t>病史：无重大疾病</a:t>
            </a:r>
            <a:endParaRPr lang="zh-CN" altLang="en-US"/>
          </a:p>
          <a:p>
            <a:r>
              <a:rPr lang="zh-CN" altLang="en-US"/>
              <a:t>受伤原因：交通事故</a:t>
            </a:r>
            <a:endParaRPr lang="zh-CN" altLang="en-US"/>
          </a:p>
          <a:p>
            <a:r>
              <a:rPr lang="zh-CN" altLang="en-US"/>
              <a:t>受伤部位：头部</a:t>
            </a:r>
            <a:endParaRPr lang="zh-CN" altLang="en-US"/>
          </a:p>
          <a:p>
            <a:r>
              <a:rPr lang="zh-CN" altLang="en-US"/>
              <a:t>受伤程度：中度</a:t>
            </a:r>
            <a:endParaRPr lang="zh-CN" altLang="en-US"/>
          </a:p>
          <a:p>
            <a:r>
              <a:rPr lang="zh-CN" altLang="en-US"/>
              <a:t>治疗情况：已接受手术治疗</a:t>
            </a:r>
            <a:endParaRPr lang="zh-CN" altLang="en-US"/>
          </a:p>
          <a:p>
            <a:r>
              <a:rPr lang="zh-CN" altLang="en-US"/>
              <a:t>康复情况：正在康复中</a:t>
            </a:r>
            <a:endParaRPr lang="zh-CN" altLang="en-US"/>
          </a:p>
          <a:p>
            <a:r>
              <a:rPr lang="zh-CN" altLang="en-US"/>
              <a:t>心理状况：焦虑、抑郁</a:t>
            </a:r>
            <a:endParaRPr lang="zh-CN" altLang="en-US"/>
          </a:p>
          <a:p>
            <a:r>
              <a:rPr lang="zh-CN" altLang="en-US"/>
              <a:t>社会支持：家庭、朋友、同事</a:t>
            </a:r>
            <a:endParaRPr lang="zh-CN" altLang="en-US"/>
          </a:p>
          <a:p>
            <a:r>
              <a:rPr lang="zh-CN" altLang="en-US"/>
              <a:t>护理需求：心理支持、康复指导、生活照顾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疾病历程和治疗情况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患者年龄：35岁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受伤原因：车祸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受伤部位：头部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受伤程度：重度脑外伤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治疗方案：手术治疗+药物治疗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治疗效果：病情稳定，逐渐恢复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家庭和社会支持情况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社会支持情况：社区支持，社会福利，社会组织等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家庭情况：家庭成员构成，家庭关系，家庭经济状况等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心理支持情况：心理咨询，心理治疗，心理辅导等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康复支持情况：康复治疗，康复训练，康复设备等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护理计划的制定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护理目标的确定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制定具体的护理措施和计划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评估患者的病情和需求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确定护理目标，包括生理、心理、社会等方面的目标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定期评估护理目标的实现情况，并根据需要进行调整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护理措施的制定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31693"/>
            <a:ext cx="3256236" cy="17003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12248" y="1932335"/>
            <a:ext cx="3256236" cy="17003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0082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评估患者的病情和需求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63206" y="1931693"/>
            <a:ext cx="3256236" cy="17003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67054" y="1932335"/>
            <a:ext cx="3256236" cy="17003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56267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制定个性化的护理计划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318012" y="1931693"/>
            <a:ext cx="3256236" cy="17003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321860" y="1932335"/>
            <a:ext cx="3256236" cy="17003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50979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关注患者的心理状态和情绪变化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2535803" y="4107959"/>
            <a:ext cx="3256236" cy="17003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2539651" y="4108600"/>
            <a:ext cx="3256236" cy="17003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2728223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提供康复指导和支持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6390609" y="4107959"/>
            <a:ext cx="3256236" cy="170034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6394457" y="4108600"/>
            <a:ext cx="3256236" cy="170034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6583670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定期评估护理效果并调整护理计划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https://d.book118.com/086021221242010051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脑外伤神经症性反应个案护理</vt:lpstr>
      <vt:lpstr>目录</vt:lpstr>
      <vt:lpstr>脑外伤神经症性反应的概述</vt:lpstr>
      <vt:lpstr>定义和症状</vt:lpstr>
      <vt:lpstr>病因和发病机制</vt:lpstr>
      <vt:lpstr>诊断标准</vt:lpstr>
      <vt:lpstr>疾病进展和预后</vt:lpstr>
      <vt:lpstr>个案的基本情况</vt:lpstr>
      <vt:lpstr>患者基本信息</vt:lpstr>
      <vt:lpstr>疾病历程和治疗情况</vt:lpstr>
      <vt:lpstr>家庭和社会支持情况</vt:lpstr>
      <vt:lpstr>护理计划的制定</vt:lpstr>
      <vt:lpstr>护理目标的确定</vt:lpstr>
      <vt:lpstr>护理措施的制定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2024-09-18T01:29:14.006</cp:lastPrinted>
  <dcterms:created xsi:type="dcterms:W3CDTF">2024-09-17T17:29:14Z</dcterms:created>
  <dcterms:modified xsi:type="dcterms:W3CDTF">2024-09-17T17:29:16Z</dcterms:modified>
</cp:coreProperties>
</file>