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7D5ED2-4218-44A8-95FF-C6C556E08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F447CD-A7CF-40FD-A674-14A8FF89B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A8BD19-EE95-4BA8-A8A3-DB4410BE1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7F5E04-A6CF-408E-9E70-BCA3ED88B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6E6C66-BD29-49F5-857D-F1CD4DC88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4CD88A-269C-4DF6-AA48-C791C8DB6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6333D0-C556-4E68-88F4-F40764F5F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B4FA30-CCA0-47D0-9B3D-611EEEFAA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938412-DBDA-4C44-BA10-EFC0EB1AF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E7E373-B7FE-4306-B0CA-AAD854E95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1A699D-DAE6-45B6-8018-3D8CB3AAF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0222021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生物技术推动产业升级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生物技术发展现状与趋势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生物技术在产业升级中作用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典型案例分析：生物技术助力产业升级实践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面临挑战与问题剖析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对策建议及未来展望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报告背景与目的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随着科技的不断发展，生物技术已经成为推动产业升级的重要因素之一。生物技术在医药、农业、工业等领域的应用不断拓展，为产业升级提供了新的动力和方向。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本报告旨在分析生物技术在推动产业升级中的作用和影响，探讨生物技术的发展趋势和未来前景，为相关企业和政策制定者提供参考和借鉴。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生物技术是指利用生物学、医学、农学等学科的原理和技术，通过操作生物体或其组成部分来生产有用物质、改良生物品种或提供服务等的一门综合性技术。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生物技术定义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应用领域和技术手段的不同，生物技术可分为医药生物技术、农业生物技术、工业生物技术等。其中，医药生物技术主要关注疾病的预防、诊断和治疗；农业生物技术致力于提高农作物产量和品质、改良畜禽品种等；工业生物技术则应用于工业生产过程，如生物制造、生物能源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生物技术定义及分类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生物技术发展现状与趋势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国际生物技术发展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近年来，国际生物技术领域取得了显著进展，包括基因编辑、细胞治疗、合成生物学等方面的技术突破。这些技术的发展为生物产业的创新提供了有力支持。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国内生物技术发展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我国生物技术发展迅速，在基因测序、蛋白质组学、代谢组学等领域取得了重要成果。同时，我国生物技术的产业化进程也在加速，涌现出一批具有国际竞争力的生物科技企业。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国内外生物技术发展概况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基因编辑技术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CRISPR-Cas9等基因编辑技术的出现，使得精准、高效地编辑生物体基因成为可能，为遗传性疾病的治疗和农作物遗传改良等领域带来了革命性变革。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细胞治疗技术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细胞治疗技术通过改造和培养细胞，用于治疗癌症、糖尿病等疾病。随着技术的不断发展，细胞治疗已成为生物医药领域的研究热点。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合成生物学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合成生物学旨在设计和构建新的生物部件、设备和系统，以及对现有的生物系统进行改造。这一领域的发展将为生物制造、生物能源等领域提供新的技术途径。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生物技术前沿领域动态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25622" y="1610913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233524" y="1626467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98430" y="1642250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094842" y="3656692"/>
            <a:ext cx="3286271" cy="490334"/>
            <a:chOff x="1094842" y="3656692"/>
            <a:chExt cx="3286271" cy="490334"/>
          </a:xfrm>
        </p:grpSpPr>
        <p:sp>
          <p:nvSpPr>
            <p:cNvPr id="28" name="TextBox 28"/>
            <p:cNvSpPr txBox="1"/>
            <p:nvPr/>
          </p:nvSpPr>
          <p:spPr>
            <a:xfrm>
              <a:off x="1094842" y="3656692"/>
              <a:ext cx="3286271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跨界融合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138418" y="4258816"/>
            <a:ext cx="3286271" cy="1875094"/>
            <a:chOff x="1138418" y="4258816"/>
            <a:chExt cx="3286271" cy="1875094"/>
          </a:xfrm>
        </p:grpSpPr>
        <p:sp>
          <p:nvSpPr>
            <p:cNvPr id="30" name="TextBox 30"/>
            <p:cNvSpPr txBox="1"/>
            <p:nvPr/>
          </p:nvSpPr>
          <p:spPr>
            <a:xfrm>
              <a:off x="1138418" y="425881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随着生物技术的不断发展，未来生物技术将与其他领域如信息技术、纳米技术等实现跨界融合，推动产业创新升级。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4472363" y="3656692"/>
            <a:ext cx="3286271" cy="490334"/>
            <a:chOff x="4472363" y="3656692"/>
            <a:chExt cx="3286271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4472363" y="3656692"/>
              <a:ext cx="3286271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精准医疗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15940" y="4258816"/>
            <a:ext cx="3286271" cy="1875094"/>
            <a:chOff x="4515940" y="4258816"/>
            <a:chExt cx="3286271" cy="1875094"/>
          </a:xfrm>
        </p:grpSpPr>
        <p:sp>
          <p:nvSpPr>
            <p:cNvPr id="34" name="TextBox 34"/>
            <p:cNvSpPr txBox="1"/>
            <p:nvPr/>
          </p:nvSpPr>
          <p:spPr>
            <a:xfrm>
              <a:off x="4515940" y="425881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基因测序、细胞治疗等技术的发展将推动精准医疗的实现，为患者提供个性化、精准的治疗方案。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850924" y="3656692"/>
            <a:ext cx="3264661" cy="490334"/>
            <a:chOff x="7850924" y="3656692"/>
            <a:chExt cx="3264661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850924" y="3656692"/>
              <a:ext cx="3264661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生物制造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94501" y="4258816"/>
            <a:ext cx="3286271" cy="1875094"/>
            <a:chOff x="7894501" y="4258816"/>
            <a:chExt cx="3286271" cy="1875094"/>
          </a:xfrm>
        </p:grpSpPr>
        <p:sp>
          <p:nvSpPr>
            <p:cNvPr id="38" name="TextBox 38"/>
            <p:cNvSpPr txBox="1"/>
            <p:nvPr/>
          </p:nvSpPr>
          <p:spPr>
            <a:xfrm>
              <a:off x="7894501" y="425881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利用生物技术生产高附加值产品，如生物基材料、生物燃料等，将成为未来生物产业的重要发展方向。同时，生物制造技术的发展将有助于实现绿色、可持续的生产方式。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生物技术在产业升级中作用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通过引入先进的生物技术，对传统产业进行技术改造和升级，提高产品质量和生产效率。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154" r="815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智能化转型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211" r="1621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推动传统产业向绿色、低碳、循环方向发展，降低资源消耗和环境污染。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利用生物技术与信息技术融合，实现生产过程的智能化和自动化，提高生产效率和管理水平。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传统产业升级路径分析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02" r="1660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食品工业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利用生物技术改善食品加工工艺，提高食品的营养价值和安全性。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生物医药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通过基因工程、细胞工程等生物技术，开发新型药物和治疗方法，提高医疗水平和患者生活质量。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农业领域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应用生物技术培育高产、优质、抗病的农作物和畜禽品种，提高农业生产效率和产品品质。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生物技术对传统产业改造提升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生物制造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利用生物技术开发新型生物材料、生物燃料等，推动制造业的绿色发展和转型升级。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生物环保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应用生物技术处理污水、废气等环境污染物，提高环境治理效率和质量。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发展生物信息、生物检测等生物技术服务，为医疗、农业等领域提供专业化支持。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新兴产业培育壮大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https://d.book118.com/086022202130010040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2024-09-07T00:20:15.952</cp:lastPrinted>
  <dcterms:created xsi:type="dcterms:W3CDTF">2024-09-06T16:20:15Z</dcterms:created>
  <dcterms:modified xsi:type="dcterms:W3CDTF">2024-09-06T16:20:18Z</dcterms:modified>
</cp:coreProperties>
</file>