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E2778D-3C76-4F39-A8EB-EF108A5BEE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7E02E6-1E87-40B7-B685-BE097FC258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AC2331-CBB7-4CA4-9E6F-83F4D6F9D8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71CAA8-ECA1-4294-9436-D37684E148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8DB6984-3EFB-4A1A-9BA3-B2A7C39230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0460412-8A17-4EFD-A3BB-AEA2F7E644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46AB847-3604-4079-BB01-17E8A12561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62A7CB-4825-4A1F-985A-249E83E52A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3D3264-9751-4966-8710-6B9035A03B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A4FEFC-C155-42BB-BF3D-F2A7F05305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544C50-77D6-4257-8998-9FDA5FF096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86023145003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心理健康教育与心理素质拓展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04346" y="4948612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04346" y="5502858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2024-01-12</a:t>
            </a:r>
          </a:p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心理健康教育概述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心理素质拓展的内涵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心理健康教育的内容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心理素质拓展的活动与实践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心理健康教育与心理素质拓展的评估与反馈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心理健康教育概述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心理健康教育是指通过一系列的教育活动，帮助个体了解和掌握心理健康知识，培养其心理素质，提高其应对压力和挫折的能力，促进个体全面发展的教育过程。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随着社会的发展和竞争的加剧，人们面临的压力和挑战也在不断增加。心理健康教育可以帮助个体更好地应对压力、提高心理素质、增强自我调节能力，对于个体的身心健康、学习和工作都有着重要的影响。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9496" r="949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定义与重要性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起始阶段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心理健康教育起源于西方国家，最早可以追溯到19世纪末期。当时的教育家和心理学家开始关注学生的心理健康问题，并尝试通过教育手段来解决。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发展阶段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进入20世纪以后，心理健康教育逐渐得到了更多的关注和发展。许多学校开始开设心理健康教育课程，政府和社会组织也开始积极参与心理健康教育的推广和实施。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成熟阶段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随着社会的发展和人们对心理健康的重视程度不断提高，心理健康教育逐渐走向成熟。现在，心理健康教育已经成为许多学校和企业的必备课程，对于个体的全面发展和社会的稳定都有着重要的作用。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心理健康教育的发展历程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心理健康教育的目标是帮助个体了解和掌握心理健康知识，培养其心理素质，提高其应对压力和挫折的能力，促进个体全面发展和幸福感的提升。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目标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教育的原则包括科学性、系统性、实用性和个性化等。科学性是指心理健康教育必须以科学理论为基础，系统性是指教育活动要全面、有序地进行，实用性是指教育内容和方法要符合实际需要，个性化是指教育要关注个体的差异性和特点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原则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心理健康教育的目标与原则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心理素质拓展的内涵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6312" r="26312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心理素质拓展是通过一系列有目的、有计划、有组织的训练和实践活动，帮助个体或团体提升心理素质、增强心理适应能力、激发潜能、提高自我认知和情绪管理能力的教育活动。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心理素质拓展强调个体或团体在实践活动中获得直接经验，通过自我反思和团队互动来促进心理素质的提升。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心理素质拓展的定义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增强心理适应能力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提升自我认知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激发潜能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提高情绪管理能力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心理素质拓展的目标</a:t>
            </a: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rcRect l="14125" r="14125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4"/>
          <a:srcRect l="14209" r="1420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5"/>
          <a:srcRect l="16631" r="16631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1" name="AutoShape 31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9" name="AutoShape 39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帮助个体或团体更好地适应环境变化和应对各种挑战，提高心理韧性。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通过自我反思和反馈，促进个体对自己的认知和理解，提高自我意识。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通过挑战性和富有创造性的活动，激发个体的潜能和创造力，提高自信心。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培养个体或团体有效应对情绪波动和压力的能力，促进情绪稳定和心理健康。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31" r="16631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20070" r="20070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通过实际参与活动和实践，让个体或团体在亲身体验中学习和成长。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体验式学习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通过团队互动和合作，培养个体的团队协作能力和沟通技巧。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团队建设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引导个体对自己的行为和经验进行深入思考和总结，促进自我认知和成长。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自我反思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运用心理学原理和方法，对个体或团体进行有针对性的训练和辅导，提高心理素质和心理适应能力。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心理训练与辅导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心理素质拓展的方法与手段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心理健康教育的内容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自我认知教育是心理健康教育的基础，旨在帮助个体了解自己的性格、兴趣、价值观和优势，从而更好地认识自己、接纳自己，并在此基础上制定个人成长和发展计划。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自我认知教育可以通过心理测试、自我反思、交流分享等方式进行，帮助个体全面了解自己的内心世界，提高自我意识。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自我认知教育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https://d.book118.com/086023145003010100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2024-09-23T18:23:05.905</cp:lastPrinted>
  <dcterms:created xsi:type="dcterms:W3CDTF">2024-09-23T10:23:05Z</dcterms:created>
  <dcterms:modified xsi:type="dcterms:W3CDTF">2024-09-23T10:23:07Z</dcterms:modified>
</cp:coreProperties>
</file>