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0AC21-10B9-48C1-B2ED-AC90A298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340A0-A343-41AE-AADA-259E016F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4D02E-10E6-4F6F-B8C9-97FC06905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ED259-2F11-47B7-988A-DD0A7601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0C7858-093B-42BE-8CE1-40CA7167A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AFBAA-DB0E-49B6-B908-86B11E7F8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33D51-5B09-40F1-9AD6-2BC5DB2D1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564EC-D1AA-45B1-8B35-CBC04BFEF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DEA20-C9F0-484B-9FEF-DC5EE84F4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DF8FA-2A66-46AB-9FBB-B79A9F8C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2C406-C31C-43CB-9294-2F9FA24B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02315313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供应链管理环境下的生产计划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供应链环境下的生产需求计划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供应链环境下的生产资源计划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供应链环境下的生产执行与控制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供应链环境下的生产协同与集成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供应链环境下的生产绩效评估与改进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556" b="145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随着市场竞争的加剧和消费者需求的多样化，企业需要更加灵活、快速地响应市场变化，调整生产计划以满足不同需求。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通过优化生产计划，可以减少库存积压、降低生产成本、缩短交货周期，从而提高整个供应链的运作效率。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实现供应链协同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在供应链管理环境下，生产计划需要与采购、物流、销售等环节紧密协同，以确保整个供应链的顺畅运作。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供应链管理环境下的生产计划概述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基于需求预测的生产计划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通过分析历史销售数据、市场趋势等信息，预测未来市场需求，并据此制定相应的生产计划。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为适应市场需求的快速变化，企业需要制定柔性生产计划，以便在需要时能够快速调整生产线的配置和生产计划。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协同生产计划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在供应链管理环境下，生产计划需要与供应商、物流服务商等合作伙伴进行协同，以确保原材料供应、产品运输等环节的顺畅进行。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智能化生产计划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借助先进的生产管理系统和信息技术手段，实现生产计划的智能化制定和调整，提高生产计划的准确性和效率。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供应链环境下的生产需求计划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利用历史数据、市场趋势、消费者行为等信息，采用时间序列分析、回归分析、机器学习等方法进行需求预测。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识别并应对需求波动，如季节性波动、周期性波动等，通过设立安全库存、调整生产能力等措施来降低风险。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需求波动管理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4" r="1379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将预测的需求与供应链资源相匹配，确保生产计划的可行性和资源的有效利用。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需求与供应匹配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需求预测与分析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根据市场需求预测和产品组合策略，制定销售计划，包括销售目标、销售策略、销售渠道等。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基于销售计划，制定生产运作计划，明确生产批次、生产数量、生产时间等，确保按时交付。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评估和调整供应链资源，包括原材料、设备、人力等，以满足生产计划的需求。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销售与运作计划制定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MPS可行性评估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评估主生产计划的可行性，包括资源可用性、产能限制、交货期等，确保计划的顺利执行。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MPS调整与优化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根据实际情况对主生产计划进行调整和优化，如调整生产顺序、利用加班或外包等方式增加产能等。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MPS（主生产计划）编制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根据销售与运作计划，制定主生产计划，明确每个时间段内应生产的产品种类和数量。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供应链环境下的生产资源计划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92" r="7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根据产品结构和生产需求，制定详细的物料清单，明确所需物料的种类、数量和规格等信息。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物料清单（BOM）管理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通过实时跟踪库存状态，确保所需物料在合适的时间以合适的数量进行补充，避免库存积压和浪费。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与供应商建立紧密的合作关系，实现物料供应的及时、稳定和可靠，确保生产计划的顺利进行。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供应商协作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生产能力评估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对企业现有的生产能力进行全面评估，了解各生产环节的能力瓶颈和潜力。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需求预测与计划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根据市场需求和产品特性，进行科学的需求预测，制定相应的生产计划，以满足市场需求。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根据生产计划和能力评估结果，合理调配和优化生产资源，提高资源利用效率和生产效率。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能力需求计划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在生产过程中，实时跟踪和监控资源的使用情况，确保资源的合理分配和平衡使用，避免资源浪费和短缺。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资源平衡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通过改进生产工艺、提高设备效率、优化生产流程等手段，不断提高资源利用效率和生产效率，降低生产成本。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为适应市场需求的快速变化，企业应建立柔性制造系统，能够快速调整生产计划和资源配置，提高对市场需求的响应速度。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柔性制造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资源平衡与优化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https://d.book118.com/086023153132010042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2024-09-10T01:29:26.826</cp:lastPrinted>
  <dcterms:created xsi:type="dcterms:W3CDTF">2024-09-09T17:29:26Z</dcterms:created>
  <dcterms:modified xsi:type="dcterms:W3CDTF">2024-09-09T17:29:29Z</dcterms:modified>
</cp:coreProperties>
</file>