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4B19A-3F95-4CB3-BEFD-85A5F7135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EDFE0-7DC2-4E8D-822D-6A928F7E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F8EC1-0761-4489-870B-8914BA0D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FFDE4-2DC8-44BC-9C26-F06C4DC6B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66119-4067-42AA-B04A-A350682C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C4C30-43B5-4418-8EB9-955F7DDD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2014A-FFB3-4BE6-9C83-A91BEBBDA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F1A61-B5F4-4178-AB73-95D515A47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2D250-EFE7-4642-9C66-01C618843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59B51-1480-405F-BB8C-09EEE7E16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CFAB6-ECB1-4DC2-BA09-A816B1762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2403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住院病人巡视规范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巡视目的与意义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巡视人员及职责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巡视时间与频率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巡视内容与方法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巡视记录与报告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巡视规范实施与监管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通过巡视，医护人员可以及时发现患者的病情变化、治疗反应及潜在风险，从而采取相应措施，确保医疗安全。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根据巡视结果，医护人员可以评估治疗效果，及时调整治疗方案，提高治疗效果。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巡视过程中，医护人员可以加强沟通与交流，共同关注患者病情变化，提高团队协作效率。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通过定期巡视，医护人员可以及时发现并处理潜在的并发症风险，降低患者并发症发生率。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巡视过程中，医护人员可以检查患者的安全措施是否到位，如床栏、约束带等，确保患者住院期间的安全。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及时发现并解决患者在康复过程中遇到的问题，有助于加速患者康复进程。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巡视过程中，医护人员可以主动询问患者的需求和意见，及时响应并处理，提高患者满意度。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根据患者的病情和需求，医护人员可以提供个性化的护理和关怀服务，增强患者的信任感和满意度。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巡视过程中，医护人员可以与患者进行深入的沟通和交流，解答患者的疑问和困惑，增进医患之间的理解和信任。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巡视人员及职责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解答病人疑问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医生需要耐心解答病人和家属关于病情的疑问，提供专业的医疗建议。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调整治疗方案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根据病人的病情变化和反馈，医生需要及时调整治疗方案，确保治疗效果。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负责病人的诊断和治疗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医生需要根据病人的病情，制定相应的治疗方案，并关注治疗过程中的病情变化。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医生巡视职责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护士需要密切观察病人的病情变化，包括生命体征、症状等，及时向医生反馈。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护士需要按照医生的医嘱，为病人提供药物治疗、护理等操作。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护士需要关注病人的心理状态，提供必要的心理支持和安慰。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护士巡视职责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负责为病人提供相关的医学检查服务，如X光、B超、心电图等，确保检查结果的准确性。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医技人员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负责审核和发放药品，提供用药咨询和指导服务，确保病人用药的安全和有效性。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根据病人的病情和营养需求，制定个性化的饮食计划，提供营养支持和指导。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其他医务人员职责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巡视时间与频率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下午巡视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下午医生再次查房，观察病人病情变化，评估治疗效果，及时调整治疗方案。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早晨巡视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医生在每日早晨进行查房，了解病人夜间病情变化和治疗效果，制定当日治疗方案。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晚间巡视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晚间医护人员巡视病房，了解病人当日治疗情况和夜间护理需求，确保病人安全。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日常巡视时间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在医护人员交接班时，应加强巡视，确保病人病情和治疗信息的准确传递。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夜间病人容易出现病情变化，医护人员应定时巡视，及时发现并处理问题。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节假日期间，医院应安排值班医护人员加强巡视，确保病人得到及时有效的治疗。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特殊时段加强巡视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三级护理病人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病情稳定或处于康复期的病人，医护人员应每三至四小时巡视一次。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一级护理病人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病情危重或随时可能发生病情变化的病人，医护人员应每小时巡视一次。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二级护理病人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病情较重或生活不能自理的病人，医护人员应每两小时巡视一次。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巡视频率要求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https://d.book118.com/086024033021010042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2024-09-09T08:45:54.147</cp:lastPrinted>
  <dcterms:created xsi:type="dcterms:W3CDTF">2024-09-09T00:45:54Z</dcterms:created>
  <dcterms:modified xsi:type="dcterms:W3CDTF">2024-09-09T00:45:56Z</dcterms:modified>
</cp:coreProperties>
</file>