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CC7EF-A319-4237-BF08-7C6CCD36C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478B5-9801-432E-9FB2-FC75C968D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AAAA1-D5A8-4566-BD66-ABECEA0FE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C11E9-01ED-494E-B2E2-D72597F46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E4F48A-BE70-42DF-B5A3-6415C6210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5E8A12-403A-4A8F-8DAA-748477420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429A7C-0827-42BC-815C-22B5B3CCE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54813-9216-4B77-8FA1-04DDB3C7D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7F582-513F-44A1-986D-CE96FC2AC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55E81-04C3-4568-AEB9-92BF18A2D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06D7B-B835-407B-A749-228AE4931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24225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学校公章管理制度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公章的种类和使用范围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公章的保管和存放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公章的使用流程和审批程序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公章的使用规范和注意事项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公章管理制度的监督和执行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确保学校公章使用合法、规范、安全，维护学校利益和声誉。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防止公章滥用、盗用、私用等不当使用行为，避免造成不良影响和损失。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提高公章使用效率和管理水平，为学校各项工作的顺利开展提供保障。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75" r="25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保障学校利益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公章是学校的官方印鉴，代表学校的意志和权威。通过制定公章管理制度，可以规范公章的使用和管理，避免因不当使用公章给学校带来经济损失和法律风险。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公章管理制度可以明确公章的使用范围、审批程序、保管责任等，使公章使用和管理更加规范、有序，提高工作效率和管理水平。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维护学校声誉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公章管理制度可以有效防止公章滥用、盗用、私用等不当使用行为，避免造成不良影响和损失，维护学校的声誉和形象。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公章管理制度的重要性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公章的种类和使用范围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代表学校官方意志，用于学校对外正式文件、协议、证明等重要场合。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校级公章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部门公章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625" r="11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各类业务专用章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79" r="163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代表学校内各职能部门意志，用于部门间或部门与外界的公文往来、协议签署等。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如教务处印章、学生处印章等，用于特定业务领域的文件和证明。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学校公章的种类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用于学校与各级政府、企事业单位、社会团体等之间的正式公文往来。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行政公文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用于学校与外界签署的各类合作协议、合同文本等。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协议合同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用于出具学校官方证明文件，如学生成绩单、毕业证书、学位证书等。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证明文件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公章的使用范围和权限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https://d.book118.com/086024225203010102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2024-09-27T16:40:40.200</cp:lastPrinted>
  <dcterms:created xsi:type="dcterms:W3CDTF">2024-09-27T08:40:40Z</dcterms:created>
  <dcterms:modified xsi:type="dcterms:W3CDTF">2024-09-27T08:40:42Z</dcterms:modified>
</cp:coreProperties>
</file>