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C4B31E6-772E-4C15-92D3-8990AB99B4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D4834D-B69A-4073-A76F-21BB28F7E2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EA9E9B6-4F67-403A-A308-9FAD23BF50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0000775-E681-4D89-8985-EC77CBFF26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5B3FF1F-B6E1-4A2F-8EAF-BD87D7B3942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EFADCFF-8ACB-4AB0-AE66-3D8817B7D95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FE7B03D-E25D-4D67-8DD1-22644B40CFA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DC9C3E-9836-4D05-81D0-C36211A698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023D3E-BC0E-40D4-B1E6-2C709E15E2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E1A18F-D590-4623-832C-C090133A07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952151-6CA4-4B23-A7E0-DECEC94EC7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6025005044010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儿童少年卫生学青少年健康危险行为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青少年健康危险行为的定义与分类</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青少年健康危险行为的影响因素</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青少年健康危险行为的预防与控制</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青少年健康危险行为的干预措施</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青少年健康危险行为的案例分析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125" b="1">
                <a:solidFill>
                  <a:schemeClr val="dk1">
                    <a:alpha val="100000"/>
                  </a:schemeClr>
                </a:solidFill>
                <a:latin typeface="Microsoft Yahei"/>
                <a:ea typeface="Microsoft Yahei"/>
                <a:cs typeface="Microsoft Yahei"/>
              </a:rPr>
              <a:t>青少年健康危险行为的定义与分类</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001" b="50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0532" b="1053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0939" b="1093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定义</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青少年健康危险行为是指对青少年身心健康造成潜在危害的行为，包括不良饮食习惯、缺乏体育锻炼、吸烟、饮酒、药物滥用等。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原因</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青少年健康危险行为的发生与多种因素有关，如心理压力、社交环境、家庭教育等。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影响</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青少年健康危险行为可能导致身体健康问题，如肥胖、心血管疾病、糖尿病等，还可能影响心理健康，如焦虑、抑郁等。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017" r="1401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5009" r="1500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023" r="30023"/>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2071" r="1207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分类</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如偏食、暴饮暴食、吃垃圾食品等。</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如长时间坐着、不参加体育活动等。</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如吸烟、饮酒、药物滥用等。</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如欺凌、网络成瘾等。</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不良饮食习惯</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缺乏体育锻炼</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不良嗜好</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不良社交行为</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125" b="1">
                <a:solidFill>
                  <a:schemeClr val="dk1">
                    <a:alpha val="100000"/>
                  </a:schemeClr>
                </a:solidFill>
                <a:latin typeface="Microsoft Yahei"/>
                <a:ea typeface="Microsoft Yahei"/>
                <a:cs typeface="Microsoft Yahei"/>
              </a:rPr>
              <a:t>青少年健康危险行为的影响因素</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87" b="268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青少年处于心理发展的关键期，自我认知、情绪管理等方面的能力尚未成熟，容易受到外界影响而产生冲动、冒险等行为。</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青少年时期是形成价值观和行为习惯的关键期，不良的价值观和态度可能导致健康危险行为的发生，如过度追求刺激、忽视健康等。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个人因素</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价值观和态度</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心理特点</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家庭环境</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家庭环境对青少年的成长至关重要，缺乏关爱、沟通或过度保护等不良家庭环境因素可能导致青少年产生焦虑、抑郁等心理问题，进而引发健康危险行为。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家庭教育方式</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家庭教育方式对青少年的行为习惯和价值观形成具有重要影响，过于严厉或放任的教育方式可能导致青少年产生逆反心理或缺乏自我管理能力，进而参与健康危险行为。</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531" r="22531"/>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5880" r="25880"/>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同伴是青少年成长过程中的重要影响因素，不良的同伴群体或网络环境可能导致青少年模仿、参与不良行为，包括健康危险行为。</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同伴影响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媒体在信息传播中扮演着重要角色，过度暴露于暴力、色情等不良内容的媒体可能导致青少年产生模仿行为，进而引发健康危险行为。</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媒体影响</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125" b="1">
                <a:solidFill>
                  <a:schemeClr val="dk1">
                    <a:alpha val="100000"/>
                  </a:schemeClr>
                </a:solidFill>
                <a:latin typeface="Microsoft Yahei"/>
                <a:ea typeface="Microsoft Yahei"/>
                <a:cs typeface="Microsoft Yahei"/>
              </a:rPr>
              <a:t>青少年健康危险行为的预防与控制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https://d.book118.com/086025005044010053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2024-09-19T22:58:36.632</cp:lastPrinted>
  <dcterms:created xsi:type="dcterms:W3CDTF">2024-09-19T14:58:36Z</dcterms:created>
  <dcterms:modified xsi:type="dcterms:W3CDTF">2024-09-19T14:58:38Z</dcterms:modified>
</cp:coreProperties>
</file>