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96A34-B569-4359-BF65-792D492D7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1DFB9-7161-4B07-BC72-580E2FD1F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ECA39-2616-42AA-A256-4EFD96EDC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499BD-41A9-49A2-B848-86426F4D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02C56-9A23-4277-AF37-05EF57C0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9D074-7F12-4158-AF77-3CDA7902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7DE67-0BE6-466A-B459-84F4266F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B9570-13D5-48E0-965F-EF9934598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D9CA4-63B7-4C60-83CA-382C9245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63A7D-E7B8-4C9A-9AD0-ED08437F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D453B-D91A-45DD-BB05-0E76C7F8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30032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重预防机制基本方法\n## 1.双重预防机制的概念及重要性\n### 1.1双重预防机制的定义与背景\n### 1.2双重预防机制的核心理念\n### 1.3双重预防机制在企业安全管理中的应用\n## 2.双重预防机制的基本方法\n### 2.1风险识别与评估的方法\n### 2.2风险控制与治理的方法\n### 2.3风险监测与预警的方法\n## 3.双重预防机制的实施步骤\n### 3.1制定双重预防机制的实施计划\n### 3.2开展双重预防机制的培训与宣传\n### 3.3落实双重预防机制的运行与维护\n## 4.双重预防机制的实践案例分析\n### 4.1某企业的双重预防机制实施案例\n### 4.2双重预防机制在行业内的推广与应用\n### 4.3双重预防机制实施效果的评价与反馈\n## 5.双重预防机制的未来发展趋势\n### 5.1双重预防机制的技术创新与发展\n### 5.2双重预防机制的管理模式优化\n### 5.3双重预防机制在企业安全管理体系中的融合与升级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双重预防机制基本方法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双重预防机制的概念及重要性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双重预防机制是一种预防性安全管理方法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通过风险识别、评估、控制、监测和预警等手段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降低企业生产过程中安全事故发生的可能性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双重预防机制的背景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随着工业生产的发展和事故频发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企业对安全生产管理的重视程度不断提高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双重预防机制作为一种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有效的管理手段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应运而生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强调对生产过程中风险的识别、评估和控制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以降低事故发生的可能性为目标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风险为核心</a:t>
                </a:r>
                <a:endParaRPr/>
              </a:p>
            </p:txBody>
          </p:sp>
        </p:grpSp>
        <p:grpSp>
          <p:nvGrpSpPr>
            <p:cNvPr id="18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通过预防性措施和管理手段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减少事故发生的概率和影响程度</a:t>
                </a:r>
                <a:endParaRPr/>
              </a:p>
            </p:txBody>
          </p:sp>
          <p:sp>
            <p:nvSpPr>
              <p:cNvPr id="18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endParaRPr/>
              </a:p>
            </p:txBody>
          </p:sp>
          <p:sp>
            <p:nvSpPr>
              <p:cNvPr id="18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综合运用各种管理方法和手段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形成一套完整的安全生产管理体系</a:t>
                </a:r>
                <a:endParaRPr/>
              </a:p>
            </p:txBody>
          </p:sp>
          <p:sp>
            <p:nvSpPr>
              <p:cNvPr id="19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提高企业安全生产管理水平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双重预防机制有助于企业全面了解生产过程中的安全风险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为企业提供科学、有效的安全管理手段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降低事故发生的概率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通过风险识别、评估和控制等手段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降低生产过程中安全事故发生的可能性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双重预防机制有助于企业预防事故的发生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减少员工在生产过程中受到伤害的风险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双重预防机制在企业安全管理中的应用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双重预防机制的基本方法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风险识别方法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：通过现场巡查、检查等方式识别风险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：通过设计问卷收集员工对风险的看法和建议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历史事件法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：通过分析历史事故数据识别潜在风险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风险评估方法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：通过专家意见、经验判断等方式评估风险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：通过数学模型、统计分析等方式量化风险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：通过矩阵图表直观展示风险大小和等级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风险识别与评估的方法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风险控制方法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风险规避法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：通过改变生产工艺、设备等措施避免风险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风险降低法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：通过降低风险发生的概率和影响程度来控制风险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：通过保险、合同等方式将风险转移给其他方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风险治理方法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：明确企业安全生产管理职责和流程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加强员工安全培训与教育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：提高员工安全意识和操作技能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加大安全生产投入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：保障安全生产所需的资金、设备和技术支持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风险控制与治理的方法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风险监测方法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：按照一定周期对生产过程进行检查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：通过传感器、监控设备等手段实时监测生产过程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：通过收集和分析生产数据发现潜在风险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风险预警方法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预警信号法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：通过设定风险阈值，对超过阈值的风险进行预警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预警信息发布法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：通过通知、邮件等方式将预警信息传递给相关人员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预警应对法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：制定预警应对预案，对预警事件进行及时处理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风险监测与预警的方法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双重预防机制的实施步骤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提高企业安全生产管理水平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明确实施目标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制定实施计划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分阶段、分步骤实施双重预防机制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设定实施时间表和责任人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制定实施标准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制定风险识别、评估、控制和监测等方面的标准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确保实施过程的规范性和有效性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制定双重预防机制的实施计划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https://d.book118.com/086030032242010050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双重预防机制基本方法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2024-09-16T12:42:23.892</cp:lastPrinted>
  <dcterms:created xsi:type="dcterms:W3CDTF">2024-09-16T04:42:23Z</dcterms:created>
  <dcterms:modified xsi:type="dcterms:W3CDTF">2024-09-16T04:42:25Z</dcterms:modified>
</cp:coreProperties>
</file>